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  <p:sldMasterId id="2147483801" r:id="rId5"/>
    <p:sldMasterId id="2147483813" r:id="rId6"/>
  </p:sldMasterIdLst>
  <p:notesMasterIdLst>
    <p:notesMasterId r:id="rId41"/>
  </p:notesMasterIdLst>
  <p:sldIdLst>
    <p:sldId id="759" r:id="rId7"/>
    <p:sldId id="781" r:id="rId8"/>
    <p:sldId id="656" r:id="rId9"/>
    <p:sldId id="285" r:id="rId10"/>
    <p:sldId id="257" r:id="rId11"/>
    <p:sldId id="756" r:id="rId12"/>
    <p:sldId id="660" r:id="rId13"/>
    <p:sldId id="261" r:id="rId14"/>
    <p:sldId id="265" r:id="rId15"/>
    <p:sldId id="262" r:id="rId16"/>
    <p:sldId id="264" r:id="rId17"/>
    <p:sldId id="290" r:id="rId18"/>
    <p:sldId id="292" r:id="rId19"/>
    <p:sldId id="293" r:id="rId20"/>
    <p:sldId id="662" r:id="rId21"/>
    <p:sldId id="765" r:id="rId22"/>
    <p:sldId id="767" r:id="rId23"/>
    <p:sldId id="745" r:id="rId24"/>
    <p:sldId id="263" r:id="rId25"/>
    <p:sldId id="266" r:id="rId26"/>
    <p:sldId id="267" r:id="rId27"/>
    <p:sldId id="284" r:id="rId28"/>
    <p:sldId id="661" r:id="rId29"/>
    <p:sldId id="268" r:id="rId30"/>
    <p:sldId id="269" r:id="rId31"/>
    <p:sldId id="746" r:id="rId32"/>
    <p:sldId id="760" r:id="rId33"/>
    <p:sldId id="764" r:id="rId34"/>
    <p:sldId id="770" r:id="rId35"/>
    <p:sldId id="763" r:id="rId36"/>
    <p:sldId id="747" r:id="rId37"/>
    <p:sldId id="761" r:id="rId38"/>
    <p:sldId id="762" r:id="rId39"/>
    <p:sldId id="289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9FF1FF-B5E5-4B2B-8C04-7032DCBD25E1}" v="12" dt="2023-08-28T04:33:01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9" autoAdjust="0"/>
    <p:restoredTop sz="66382" autoAdjust="0"/>
  </p:normalViewPr>
  <p:slideViewPr>
    <p:cSldViewPr>
      <p:cViewPr varScale="1">
        <p:scale>
          <a:sx n="69" d="100"/>
          <a:sy n="69" d="100"/>
        </p:scale>
        <p:origin x="147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microsoft.com/office/2016/11/relationships/changesInfo" Target="changesInfos/changesInfo1.xml"/><Relationship Id="rId20" Type="http://schemas.openxmlformats.org/officeDocument/2006/relationships/slide" Target="slides/slide14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9DE005B0-360E-4662-8F61-AB00AFB0D4CF}"/>
    <pc:docChg chg="undo custSel addSld delSld modSld">
      <pc:chgData name="Abdulla Gozalov" userId="a2de045a-68a6-4d03-ba6d-31275eda1754" providerId="ADAL" clId="{9DE005B0-360E-4662-8F61-AB00AFB0D4CF}" dt="2021-07-13T22:11:07.512" v="980" actId="20577"/>
      <pc:docMkLst>
        <pc:docMk/>
      </pc:docMkLst>
      <pc:sldChg chg="modSp mod">
        <pc:chgData name="Abdulla Gozalov" userId="a2de045a-68a6-4d03-ba6d-31275eda1754" providerId="ADAL" clId="{9DE005B0-360E-4662-8F61-AB00AFB0D4CF}" dt="2021-07-13T21:52:30.964" v="6" actId="20577"/>
        <pc:sldMkLst>
          <pc:docMk/>
          <pc:sldMk cId="0" sldId="262"/>
        </pc:sldMkLst>
        <pc:spChg chg="mod">
          <ac:chgData name="Abdulla Gozalov" userId="a2de045a-68a6-4d03-ba6d-31275eda1754" providerId="ADAL" clId="{9DE005B0-360E-4662-8F61-AB00AFB0D4CF}" dt="2021-07-13T21:52:30.964" v="6" actId="20577"/>
          <ac:spMkLst>
            <pc:docMk/>
            <pc:sldMk cId="0" sldId="262"/>
            <ac:spMk id="9219" creationId="{AC68ABB9-D00B-4161-9BB6-89D3EE93E5E5}"/>
          </ac:spMkLst>
        </pc:spChg>
      </pc:sldChg>
      <pc:sldChg chg="modSp mod">
        <pc:chgData name="Abdulla Gozalov" userId="a2de045a-68a6-4d03-ba6d-31275eda1754" providerId="ADAL" clId="{9DE005B0-360E-4662-8F61-AB00AFB0D4CF}" dt="2021-07-13T22:05:42.049" v="27" actId="947"/>
        <pc:sldMkLst>
          <pc:docMk/>
          <pc:sldMk cId="0" sldId="274"/>
        </pc:sldMkLst>
        <pc:spChg chg="mod">
          <ac:chgData name="Abdulla Gozalov" userId="a2de045a-68a6-4d03-ba6d-31275eda1754" providerId="ADAL" clId="{9DE005B0-360E-4662-8F61-AB00AFB0D4CF}" dt="2021-07-13T22:05:42.049" v="27" actId="947"/>
          <ac:spMkLst>
            <pc:docMk/>
            <pc:sldMk cId="0" sldId="274"/>
            <ac:spMk id="3" creationId="{23E6BF1E-A59C-4197-92E7-485C2DBCE58F}"/>
          </ac:spMkLst>
        </pc:spChg>
        <pc:spChg chg="mod">
          <ac:chgData name="Abdulla Gozalov" userId="a2de045a-68a6-4d03-ba6d-31275eda1754" providerId="ADAL" clId="{9DE005B0-360E-4662-8F61-AB00AFB0D4CF}" dt="2021-07-13T22:05:30.941" v="26" actId="947"/>
          <ac:spMkLst>
            <pc:docMk/>
            <pc:sldMk cId="0" sldId="274"/>
            <ac:spMk id="15362" creationId="{B1DB5AD1-BF9E-46B7-83DE-387917E48661}"/>
          </ac:spMkLst>
        </pc:spChg>
      </pc:sldChg>
      <pc:sldChg chg="modSp mod">
        <pc:chgData name="Abdulla Gozalov" userId="a2de045a-68a6-4d03-ba6d-31275eda1754" providerId="ADAL" clId="{9DE005B0-360E-4662-8F61-AB00AFB0D4CF}" dt="2021-07-13T22:10:47.860" v="958" actId="20577"/>
        <pc:sldMkLst>
          <pc:docMk/>
          <pc:sldMk cId="0" sldId="751"/>
        </pc:sldMkLst>
        <pc:spChg chg="mod">
          <ac:chgData name="Abdulla Gozalov" userId="a2de045a-68a6-4d03-ba6d-31275eda1754" providerId="ADAL" clId="{9DE005B0-360E-4662-8F61-AB00AFB0D4CF}" dt="2021-07-13T22:07:02.047" v="96" actId="20577"/>
          <ac:spMkLst>
            <pc:docMk/>
            <pc:sldMk cId="0" sldId="751"/>
            <ac:spMk id="24578" creationId="{3E8B6B02-8D36-4AE6-AE63-4C385B910F2C}"/>
          </ac:spMkLst>
        </pc:spChg>
        <pc:spChg chg="mod">
          <ac:chgData name="Abdulla Gozalov" userId="a2de045a-68a6-4d03-ba6d-31275eda1754" providerId="ADAL" clId="{9DE005B0-360E-4662-8F61-AB00AFB0D4CF}" dt="2021-07-13T22:10:47.860" v="958" actId="20577"/>
          <ac:spMkLst>
            <pc:docMk/>
            <pc:sldMk cId="0" sldId="751"/>
            <ac:spMk id="24579" creationId="{7D403271-042F-481B-A9E9-2E47F8F5670D}"/>
          </ac:spMkLst>
        </pc:spChg>
      </pc:sldChg>
      <pc:sldChg chg="modSp mod">
        <pc:chgData name="Abdulla Gozalov" userId="a2de045a-68a6-4d03-ba6d-31275eda1754" providerId="ADAL" clId="{9DE005B0-360E-4662-8F61-AB00AFB0D4CF}" dt="2021-07-13T22:11:07.512" v="980" actId="20577"/>
        <pc:sldMkLst>
          <pc:docMk/>
          <pc:sldMk cId="0" sldId="754"/>
        </pc:sldMkLst>
        <pc:spChg chg="mod">
          <ac:chgData name="Abdulla Gozalov" userId="a2de045a-68a6-4d03-ba6d-31275eda1754" providerId="ADAL" clId="{9DE005B0-360E-4662-8F61-AB00AFB0D4CF}" dt="2021-07-13T22:11:07.512" v="980" actId="20577"/>
          <ac:spMkLst>
            <pc:docMk/>
            <pc:sldMk cId="0" sldId="754"/>
            <ac:spMk id="27651" creationId="{3C178129-D8F9-4CCE-992E-BAA27681070D}"/>
          </ac:spMkLst>
        </pc:spChg>
      </pc:sldChg>
      <pc:sldChg chg="modSp mod">
        <pc:chgData name="Abdulla Gozalov" userId="a2de045a-68a6-4d03-ba6d-31275eda1754" providerId="ADAL" clId="{9DE005B0-360E-4662-8F61-AB00AFB0D4CF}" dt="2021-07-13T21:51:16.515" v="1" actId="6549"/>
        <pc:sldMkLst>
          <pc:docMk/>
          <pc:sldMk cId="0" sldId="759"/>
        </pc:sldMkLst>
        <pc:spChg chg="mod">
          <ac:chgData name="Abdulla Gozalov" userId="a2de045a-68a6-4d03-ba6d-31275eda1754" providerId="ADAL" clId="{9DE005B0-360E-4662-8F61-AB00AFB0D4CF}" dt="2021-07-13T21:51:16.515" v="1" actId="6549"/>
          <ac:spMkLst>
            <pc:docMk/>
            <pc:sldMk cId="0" sldId="759"/>
            <ac:spMk id="7" creationId="{D8FE84F0-7D47-4D31-BAC7-3E1DBB1E2A49}"/>
          </ac:spMkLst>
        </pc:spChg>
      </pc:sldChg>
      <pc:sldChg chg="modSp mod">
        <pc:chgData name="Abdulla Gozalov" userId="a2de045a-68a6-4d03-ba6d-31275eda1754" providerId="ADAL" clId="{9DE005B0-360E-4662-8F61-AB00AFB0D4CF}" dt="2021-07-13T22:00:37.359" v="23" actId="20577"/>
        <pc:sldMkLst>
          <pc:docMk/>
          <pc:sldMk cId="1609300149" sldId="770"/>
        </pc:sldMkLst>
        <pc:spChg chg="mod">
          <ac:chgData name="Abdulla Gozalov" userId="a2de045a-68a6-4d03-ba6d-31275eda1754" providerId="ADAL" clId="{9DE005B0-360E-4662-8F61-AB00AFB0D4CF}" dt="2021-07-13T22:00:37.359" v="23" actId="20577"/>
          <ac:spMkLst>
            <pc:docMk/>
            <pc:sldMk cId="1609300149" sldId="770"/>
            <ac:spMk id="7" creationId="{BF29135B-E22B-4446-95C1-8C0DE998E659}"/>
          </ac:spMkLst>
        </pc:spChg>
      </pc:sldChg>
      <pc:sldChg chg="modSp new del mod">
        <pc:chgData name="Abdulla Gozalov" userId="a2de045a-68a6-4d03-ba6d-31275eda1754" providerId="ADAL" clId="{9DE005B0-360E-4662-8F61-AB00AFB0D4CF}" dt="2021-07-13T22:06:47.957" v="65" actId="2696"/>
        <pc:sldMkLst>
          <pc:docMk/>
          <pc:sldMk cId="3184352023" sldId="771"/>
        </pc:sldMkLst>
        <pc:spChg chg="mod">
          <ac:chgData name="Abdulla Gozalov" userId="a2de045a-68a6-4d03-ba6d-31275eda1754" providerId="ADAL" clId="{9DE005B0-360E-4662-8F61-AB00AFB0D4CF}" dt="2021-07-13T22:06:25.902" v="64" actId="20577"/>
          <ac:spMkLst>
            <pc:docMk/>
            <pc:sldMk cId="3184352023" sldId="771"/>
            <ac:spMk id="2" creationId="{DC6E17F6-4627-47E6-9711-9A064C4BEBCC}"/>
          </ac:spMkLst>
        </pc:spChg>
      </pc:sldChg>
      <pc:sldChg chg="add">
        <pc:chgData name="Abdulla Gozalov" userId="a2de045a-68a6-4d03-ba6d-31275eda1754" providerId="ADAL" clId="{9DE005B0-360E-4662-8F61-AB00AFB0D4CF}" dt="2021-07-13T22:06:53.043" v="66"/>
        <pc:sldMkLst>
          <pc:docMk/>
          <pc:sldMk cId="3351258222" sldId="771"/>
        </pc:sldMkLst>
      </pc:sldChg>
    </pc:docChg>
  </pc:docChgLst>
  <pc:docChgLst>
    <pc:chgData name="Rabie El-Hubta" userId="05b490dd-dc38-40c8-80f2-7d616a448939" providerId="ADAL" clId="{AC9FF1FF-B5E5-4B2B-8C04-7032DCBD25E1}"/>
    <pc:docChg chg="undo custSel addSld delSld modSld modMainMaster">
      <pc:chgData name="Rabie El-Hubta" userId="05b490dd-dc38-40c8-80f2-7d616a448939" providerId="ADAL" clId="{AC9FF1FF-B5E5-4B2B-8C04-7032DCBD25E1}" dt="2023-08-28T04:33:57.107" v="169" actId="6549"/>
      <pc:docMkLst>
        <pc:docMk/>
      </pc:docMkLst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57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57"/>
            <ac:spMk id="2" creationId="{7C8F4DE2-2286-4DFB-8805-2060F27BCC22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57"/>
            <ac:spMk id="6146" creationId="{2A3E8851-0A7F-41C1-AFF2-95636A78EE61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57"/>
            <ac:spMk id="6147" creationId="{604E3DD8-689D-4323-8E81-3D5E3DCC6EB7}"/>
          </ac:spMkLst>
        </pc:spChg>
      </pc:sldChg>
      <pc:sldChg chg="modSp modAnim">
        <pc:chgData name="Rabie El-Hubta" userId="05b490dd-dc38-40c8-80f2-7d616a448939" providerId="ADAL" clId="{AC9FF1FF-B5E5-4B2B-8C04-7032DCBD25E1}" dt="2023-08-28T04:33:01.982" v="161"/>
        <pc:sldMkLst>
          <pc:docMk/>
          <pc:sldMk cId="0" sldId="261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1"/>
            <ac:spMk id="2" creationId="{C9C25B6C-879F-4B3C-B2FB-3158C128363F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1"/>
            <ac:spMk id="8194" creationId="{3D537D94-97B0-4C30-B768-5F2D8CF23001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1"/>
            <ac:spMk id="12291" creationId="{BD0D6DB2-407E-4463-9F50-FD288EADE746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2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2"/>
            <ac:spMk id="2" creationId="{DBCF9EAD-1394-4F6F-BEC9-C4EEF54BB79C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2"/>
            <ac:spMk id="9218" creationId="{B2EAE91F-978F-4631-AAA5-BD583275612E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2"/>
            <ac:spMk id="9219" creationId="{AC68ABB9-D00B-4161-9BB6-89D3EE93E5E5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3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3"/>
            <ac:spMk id="2" creationId="{AFC86D33-6726-4A13-9D3F-072C768B7F2C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3"/>
            <ac:spMk id="14338" creationId="{81DBBCD2-8860-4D53-ABA5-159A1849CA4B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3"/>
            <ac:spMk id="14339" creationId="{A3025F76-20EF-4A41-9379-002193934AA0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4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4"/>
            <ac:spMk id="2" creationId="{A01E42D8-75A6-49B7-8DBE-2EFE61BCC9F6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4"/>
            <ac:spMk id="11266" creationId="{CAAA71C1-7823-4DBD-8BEA-88556FB138AE}"/>
          </ac:spMkLst>
        </pc:spChg>
      </pc:sldChg>
      <pc:sldChg chg="modSp mod">
        <pc:chgData name="Rabie El-Hubta" userId="05b490dd-dc38-40c8-80f2-7d616a448939" providerId="ADAL" clId="{AC9FF1FF-B5E5-4B2B-8C04-7032DCBD25E1}" dt="2023-08-28T04:33:01.982" v="161"/>
        <pc:sldMkLst>
          <pc:docMk/>
          <pc:sldMk cId="0" sldId="265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5"/>
            <ac:spMk id="2" creationId="{C10AF38E-099F-4FBC-8CDF-FCEBA20E1761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5"/>
            <ac:spMk id="10242" creationId="{F8FB8542-B7DE-4DF3-893B-DA7F0E88C06F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5"/>
            <ac:spMk id="10243" creationId="{A4F7AFDB-03CF-4D9E-91E1-8627FF330E86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6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6"/>
            <ac:spMk id="2" creationId="{69E1D467-D06F-4790-97C6-3EA6EA89155B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6"/>
            <ac:spMk id="15362" creationId="{0F3C7E48-559F-40B4-86EC-3B8195805D33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7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7"/>
            <ac:spMk id="2" creationId="{84FA35C3-1657-4286-A940-BA62082BD134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7"/>
            <ac:spMk id="16386" creationId="{2B685668-C226-49BA-9C32-93C0E518BE56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8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8"/>
            <ac:spMk id="2" creationId="{EA8D14DC-DD01-4CEE-81F7-E2AA4D3D173E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8"/>
            <ac:spMk id="18434" creationId="{47123DCF-5C20-4E6F-BF84-2F72CFF1BB50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8"/>
            <ac:spMk id="18435" creationId="{58765761-8724-4D50-A5A1-17F17BE1A86F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69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9"/>
            <ac:spMk id="2" creationId="{35560789-EE54-473E-90D2-57EA6ED4ACA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9"/>
            <ac:spMk id="19458" creationId="{226BB56B-264E-4F40-B162-BB4F392266C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69"/>
            <ac:spMk id="19459" creationId="{72220121-B5D4-4C2F-8D2F-1337761A6BCB}"/>
          </ac:spMkLst>
        </pc:spChg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0" sldId="270"/>
        </pc:sldMkLst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0" sldId="273"/>
        </pc:sldMkLst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0" sldId="274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277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278"/>
        </pc:sldMkLst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0" sldId="279"/>
        </pc:sldMkLst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84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4"/>
            <ac:spMk id="2" creationId="{2D8CAD9C-6BFD-4C48-AF74-4E3A0FDC8C9A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4"/>
            <ac:spMk id="17410" creationId="{9DC9E166-312E-49F6-A84B-F36879F9320F}"/>
          </ac:spMkLst>
        </pc:spChg>
      </pc:sldChg>
      <pc:sldChg chg="modSp mod">
        <pc:chgData name="Rabie El-Hubta" userId="05b490dd-dc38-40c8-80f2-7d616a448939" providerId="ADAL" clId="{AC9FF1FF-B5E5-4B2B-8C04-7032DCBD25E1}" dt="2023-08-28T04:33:02.081" v="166" actId="27636"/>
        <pc:sldMkLst>
          <pc:docMk/>
          <pc:sldMk cId="0" sldId="285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5"/>
            <ac:spMk id="2" creationId="{1F3074B9-D927-4A24-A2AE-5355B3EB2C1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5"/>
            <ac:spMk id="5122" creationId="{B1DA33D3-5B05-4DEC-A52C-81477B208CC6}"/>
          </ac:spMkLst>
        </pc:spChg>
        <pc:spChg chg="mod">
          <ac:chgData name="Rabie El-Hubta" userId="05b490dd-dc38-40c8-80f2-7d616a448939" providerId="ADAL" clId="{AC9FF1FF-B5E5-4B2B-8C04-7032DCBD25E1}" dt="2023-08-28T04:33:02.081" v="166" actId="27636"/>
          <ac:spMkLst>
            <pc:docMk/>
            <pc:sldMk cId="0" sldId="285"/>
            <ac:spMk id="5123" creationId="{4F9DBEC4-D3FE-4A9C-AA3D-F2493A2A81C1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289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9"/>
            <ac:spMk id="2" creationId="{4FEB5A64-14E6-4DB8-8D80-E0B125B200B9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9"/>
            <ac:spMk id="25602" creationId="{8529B64C-D948-4B49-A478-BCB9299D8369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289"/>
            <ac:spMk id="25603" creationId="{57158321-A381-409E-8878-1420644E06D7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1351503433" sldId="290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351503433" sldId="290"/>
            <ac:spMk id="2" creationId="{4D5A3A79-13EF-4FE9-9A34-0283DC2AB18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351503433" sldId="290"/>
            <ac:spMk id="3" creationId="{10FA4EBE-9DB7-4EA7-A20C-0CE259EAF6DE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3003545982" sldId="292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003545982" sldId="292"/>
            <ac:spMk id="2" creationId="{4D5A3A79-13EF-4FE9-9A34-0283DC2AB18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003545982" sldId="292"/>
            <ac:spMk id="3" creationId="{A10DDA48-BAB9-4F99-8822-28DE2C8548DE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3565546407" sldId="293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565546407" sldId="293"/>
            <ac:spMk id="2" creationId="{4D5A3A79-13EF-4FE9-9A34-0283DC2AB18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565546407" sldId="293"/>
            <ac:spMk id="4" creationId="{FE3FD8AE-2867-4BAF-B1EB-CDE282EEB260}"/>
          </ac:spMkLst>
        </pc:spChg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3381313931" sldId="426"/>
        </pc:sldMkLst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656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56"/>
            <ac:spMk id="3" creationId="{A0AB7E5B-09C3-4230-9DC7-BB82AA8F666D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56"/>
            <ac:spMk id="22543" creationId="{00000000-0000-0000-0000-000000000000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660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0"/>
            <ac:spMk id="2" creationId="{15CF4A4D-A375-49CA-B64F-98621C453AB2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0"/>
            <ac:spMk id="9218" creationId="{28877D6C-FBBD-48C3-A0F9-3704F367815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0"/>
            <ac:spMk id="9219" creationId="{95B9BE4F-F46F-4FB8-B5BE-7940223E5721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0" sldId="661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1"/>
            <ac:spMk id="2" creationId="{DC1688B0-900F-4DCD-BCDA-0400D8EB8F94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1"/>
            <ac:spMk id="10242" creationId="{59E1AE12-E0F5-4AB5-8A3E-CFB7FE3E9EF5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1"/>
            <ac:spMk id="10243" creationId="{146B187A-64F5-422C-9081-F61C2EEA511F}"/>
          </ac:spMkLst>
        </pc:spChg>
      </pc:sldChg>
      <pc:sldChg chg="modSp mod">
        <pc:chgData name="Rabie El-Hubta" userId="05b490dd-dc38-40c8-80f2-7d616a448939" providerId="ADAL" clId="{AC9FF1FF-B5E5-4B2B-8C04-7032DCBD25E1}" dt="2023-08-28T04:33:02.053" v="162" actId="27636"/>
        <pc:sldMkLst>
          <pc:docMk/>
          <pc:sldMk cId="0" sldId="662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2"/>
            <ac:spMk id="2" creationId="{4C2FBA3C-7906-483E-9C66-65541CFB6DD7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0" sldId="662"/>
            <ac:spMk id="17410" creationId="{54CBD5A7-E86D-4428-BE9F-1D942D5E6B07}"/>
          </ac:spMkLst>
        </pc:spChg>
        <pc:spChg chg="mod">
          <ac:chgData name="Rabie El-Hubta" userId="05b490dd-dc38-40c8-80f2-7d616a448939" providerId="ADAL" clId="{AC9FF1FF-B5E5-4B2B-8C04-7032DCBD25E1}" dt="2023-08-28T04:33:02.053" v="162" actId="27636"/>
          <ac:spMkLst>
            <pc:docMk/>
            <pc:sldMk cId="0" sldId="662"/>
            <ac:spMk id="17411" creationId="{7B543CCC-A393-4404-9C27-26660967F8F2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2756793342" sldId="745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756793342" sldId="745"/>
            <ac:spMk id="2" creationId="{4A6193F6-41EC-4AE6-98AE-055032105B7C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756793342" sldId="745"/>
            <ac:spMk id="3" creationId="{F5220396-ABF5-4E9D-8E2E-0F7E2F7D502C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3706622128" sldId="746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706622128" sldId="746"/>
            <ac:spMk id="2" creationId="{D6902534-F65D-4077-91C1-7C44A9509EF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706622128" sldId="746"/>
            <ac:spMk id="3" creationId="{59D30A4C-EEC2-4550-9178-2109CA87E3A3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3429447927" sldId="747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429447927" sldId="747"/>
            <ac:spMk id="2" creationId="{D6902534-F65D-4077-91C1-7C44A9509EF8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429447927" sldId="747"/>
            <ac:spMk id="18" creationId="{22B805DD-9982-470C-8A18-E9A102027D30}"/>
          </ac:spMkLst>
        </pc:spChg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0" sldId="748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749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751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752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754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0" sldId="755"/>
        </pc:sldMkLst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2562646807" sldId="756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562646807" sldId="756"/>
            <ac:spMk id="2" creationId="{26F13953-EFBB-473B-A265-69257431C129}"/>
          </ac:spMkLst>
        </pc:spChg>
      </pc:sldChg>
      <pc:sldChg chg="del">
        <pc:chgData name="Rabie El-Hubta" userId="05b490dd-dc38-40c8-80f2-7d616a448939" providerId="ADAL" clId="{AC9FF1FF-B5E5-4B2B-8C04-7032DCBD25E1}" dt="2023-08-25T09:12:54.593" v="14" actId="2696"/>
        <pc:sldMkLst>
          <pc:docMk/>
          <pc:sldMk cId="2324854594" sldId="758"/>
        </pc:sldMkLst>
      </pc:sldChg>
      <pc:sldChg chg="addSp delSp modSp mod">
        <pc:chgData name="Rabie El-Hubta" userId="05b490dd-dc38-40c8-80f2-7d616a448939" providerId="ADAL" clId="{AC9FF1FF-B5E5-4B2B-8C04-7032DCBD25E1}" dt="2023-08-28T04:33:57.107" v="169" actId="6549"/>
        <pc:sldMkLst>
          <pc:docMk/>
          <pc:sldMk cId="0" sldId="759"/>
        </pc:sldMkLst>
        <pc:spChg chg="add del">
          <ac:chgData name="Rabie El-Hubta" userId="05b490dd-dc38-40c8-80f2-7d616a448939" providerId="ADAL" clId="{AC9FF1FF-B5E5-4B2B-8C04-7032DCBD25E1}" dt="2023-08-28T04:31:49.456" v="154" actId="478"/>
          <ac:spMkLst>
            <pc:docMk/>
            <pc:sldMk cId="0" sldId="759"/>
            <ac:spMk id="2" creationId="{64BCCE3C-56A6-4E3F-BD5A-85D253809ADD}"/>
          </ac:spMkLst>
        </pc:spChg>
        <pc:spChg chg="mod">
          <ac:chgData name="Rabie El-Hubta" userId="05b490dd-dc38-40c8-80f2-7d616a448939" providerId="ADAL" clId="{AC9FF1FF-B5E5-4B2B-8C04-7032DCBD25E1}" dt="2023-08-28T04:33:53.143" v="168" actId="1076"/>
          <ac:spMkLst>
            <pc:docMk/>
            <pc:sldMk cId="0" sldId="759"/>
            <ac:spMk id="3" creationId="{1C50ED28-9E06-4CFC-B898-F60E2274A0AC}"/>
          </ac:spMkLst>
        </pc:spChg>
        <pc:spChg chg="mod">
          <ac:chgData name="Rabie El-Hubta" userId="05b490dd-dc38-40c8-80f2-7d616a448939" providerId="ADAL" clId="{AC9FF1FF-B5E5-4B2B-8C04-7032DCBD25E1}" dt="2023-08-28T04:33:57.107" v="169" actId="6549"/>
          <ac:spMkLst>
            <pc:docMk/>
            <pc:sldMk cId="0" sldId="759"/>
            <ac:spMk id="4" creationId="{07591233-5351-4901-828C-AFCB2239F6E6}"/>
          </ac:spMkLst>
        </pc:spChg>
        <pc:spChg chg="add del mod">
          <ac:chgData name="Rabie El-Hubta" userId="05b490dd-dc38-40c8-80f2-7d616a448939" providerId="ADAL" clId="{AC9FF1FF-B5E5-4B2B-8C04-7032DCBD25E1}" dt="2023-08-28T04:31:26.833" v="146" actId="478"/>
          <ac:spMkLst>
            <pc:docMk/>
            <pc:sldMk cId="0" sldId="759"/>
            <ac:spMk id="6" creationId="{9D37CF0B-A674-1254-44BE-B3A3177AB40F}"/>
          </ac:spMkLst>
        </pc:spChg>
        <pc:spChg chg="add del mod">
          <ac:chgData name="Rabie El-Hubta" userId="05b490dd-dc38-40c8-80f2-7d616a448939" providerId="ADAL" clId="{AC9FF1FF-B5E5-4B2B-8C04-7032DCBD25E1}" dt="2023-08-28T04:28:45.211" v="129" actId="478"/>
          <ac:spMkLst>
            <pc:docMk/>
            <pc:sldMk cId="0" sldId="759"/>
            <ac:spMk id="9" creationId="{020E14AD-ACAE-7764-F86C-CEF1E780ED6F}"/>
          </ac:spMkLst>
        </pc:spChg>
        <pc:spChg chg="add del mod">
          <ac:chgData name="Rabie El-Hubta" userId="05b490dd-dc38-40c8-80f2-7d616a448939" providerId="ADAL" clId="{AC9FF1FF-B5E5-4B2B-8C04-7032DCBD25E1}" dt="2023-08-28T04:31:41.679" v="151" actId="478"/>
          <ac:spMkLst>
            <pc:docMk/>
            <pc:sldMk cId="0" sldId="759"/>
            <ac:spMk id="11" creationId="{82126816-5BA8-C6ED-8ED0-58234727F17E}"/>
          </ac:spMkLst>
        </pc:spChg>
        <pc:spChg chg="add del mod">
          <ac:chgData name="Rabie El-Hubta" userId="05b490dd-dc38-40c8-80f2-7d616a448939" providerId="ADAL" clId="{AC9FF1FF-B5E5-4B2B-8C04-7032DCBD25E1}" dt="2023-08-28T04:31:52.257" v="156" actId="478"/>
          <ac:spMkLst>
            <pc:docMk/>
            <pc:sldMk cId="0" sldId="759"/>
            <ac:spMk id="13" creationId="{069EA7BB-6F5F-04C9-1FAC-C72AFAD276BA}"/>
          </ac:spMkLst>
        </pc:spChg>
        <pc:picChg chg="add del mod">
          <ac:chgData name="Rabie El-Hubta" userId="05b490dd-dc38-40c8-80f2-7d616a448939" providerId="ADAL" clId="{AC9FF1FF-B5E5-4B2B-8C04-7032DCBD25E1}" dt="2023-08-28T04:31:42.386" v="152" actId="478"/>
          <ac:picMkLst>
            <pc:docMk/>
            <pc:sldMk cId="0" sldId="759"/>
            <ac:picMk id="10242" creationId="{0F44083A-B10A-4B46-8AF1-85BAD6DDE431}"/>
          </ac:picMkLst>
        </pc:picChg>
        <pc:picChg chg="add del mod">
          <ac:chgData name="Rabie El-Hubta" userId="05b490dd-dc38-40c8-80f2-7d616a448939" providerId="ADAL" clId="{AC9FF1FF-B5E5-4B2B-8C04-7032DCBD25E1}" dt="2023-08-28T04:31:40.224" v="150" actId="478"/>
          <ac:picMkLst>
            <pc:docMk/>
            <pc:sldMk cId="0" sldId="759"/>
            <ac:picMk id="10243" creationId="{7BC3BF0D-D1ED-4718-9618-99F063CD049F}"/>
          </ac:picMkLst>
        </pc:picChg>
        <pc:picChg chg="del">
          <ac:chgData name="Rabie El-Hubta" userId="05b490dd-dc38-40c8-80f2-7d616a448939" providerId="ADAL" clId="{AC9FF1FF-B5E5-4B2B-8C04-7032DCBD25E1}" dt="2023-08-26T16:05:01.021" v="18" actId="478"/>
          <ac:picMkLst>
            <pc:docMk/>
            <pc:sldMk cId="0" sldId="759"/>
            <ac:picMk id="10246" creationId="{C87C3414-D193-42D9-940D-F54F3EC2CA77}"/>
          </ac:picMkLst>
        </pc:pic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1239131385" sldId="760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239131385" sldId="760"/>
            <ac:spMk id="4" creationId="{8F321618-0916-42EB-99FE-AE7EAE597764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3655409449" sldId="761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655409449" sldId="761"/>
            <ac:spMk id="2" creationId="{6776A6E8-4CBF-4AB3-B07C-09A337FB8E27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655409449" sldId="761"/>
            <ac:spMk id="4" creationId="{CD1AA153-6955-48FB-A512-D2F3DB050B38}"/>
          </ac:spMkLst>
        </pc:spChg>
      </pc:sldChg>
      <pc:sldChg chg="modSp mod">
        <pc:chgData name="Rabie El-Hubta" userId="05b490dd-dc38-40c8-80f2-7d616a448939" providerId="ADAL" clId="{AC9FF1FF-B5E5-4B2B-8C04-7032DCBD25E1}" dt="2023-08-28T04:33:18.347" v="167" actId="1076"/>
        <pc:sldMkLst>
          <pc:docMk/>
          <pc:sldMk cId="3364473151" sldId="762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364473151" sldId="762"/>
            <ac:spMk id="2" creationId="{7DF6386D-AB2D-4228-876A-BC2E850BE7E9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3364473151" sldId="762"/>
            <ac:spMk id="4" creationId="{607F3586-0DCD-4D6E-93A0-B1F7DF899FCC}"/>
          </ac:spMkLst>
        </pc:spChg>
        <pc:graphicFrameChg chg="mod">
          <ac:chgData name="Rabie El-Hubta" userId="05b490dd-dc38-40c8-80f2-7d616a448939" providerId="ADAL" clId="{AC9FF1FF-B5E5-4B2B-8C04-7032DCBD25E1}" dt="2023-08-28T04:33:18.347" v="167" actId="1076"/>
          <ac:graphicFrameMkLst>
            <pc:docMk/>
            <pc:sldMk cId="3364473151" sldId="762"/>
            <ac:graphicFrameMk id="5" creationId="{41571F88-42A2-4936-982C-343C24E80B02}"/>
          </ac:graphicFrameMkLst>
        </pc:graphicFrameChg>
      </pc:sldChg>
      <pc:sldChg chg="modSp mod">
        <pc:chgData name="Rabie El-Hubta" userId="05b490dd-dc38-40c8-80f2-7d616a448939" providerId="ADAL" clId="{AC9FF1FF-B5E5-4B2B-8C04-7032DCBD25E1}" dt="2023-08-28T04:33:02.074" v="165" actId="27636"/>
        <pc:sldMkLst>
          <pc:docMk/>
          <pc:sldMk cId="784377045" sldId="763"/>
        </pc:sldMkLst>
        <pc:spChg chg="mod">
          <ac:chgData name="Rabie El-Hubta" userId="05b490dd-dc38-40c8-80f2-7d616a448939" providerId="ADAL" clId="{AC9FF1FF-B5E5-4B2B-8C04-7032DCBD25E1}" dt="2023-08-28T04:33:02.074" v="165" actId="27636"/>
          <ac:spMkLst>
            <pc:docMk/>
            <pc:sldMk cId="784377045" sldId="763"/>
            <ac:spMk id="2" creationId="{F5930AFE-BF4E-4579-AE93-0447B66500D3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784377045" sldId="763"/>
            <ac:spMk id="4" creationId="{967EE5FF-079F-4B3C-B134-065660A0ED2D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1154385644" sldId="764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154385644" sldId="764"/>
            <ac:spMk id="2" creationId="{1F8CA751-78D3-4716-8412-7CAB356489FB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154385644" sldId="764"/>
            <ac:spMk id="4" creationId="{56766F4C-40EB-4171-9C55-569E24257D09}"/>
          </ac:spMkLst>
        </pc:spChg>
      </pc:sldChg>
      <pc:sldChg chg="modSp">
        <pc:chgData name="Rabie El-Hubta" userId="05b490dd-dc38-40c8-80f2-7d616a448939" providerId="ADAL" clId="{AC9FF1FF-B5E5-4B2B-8C04-7032DCBD25E1}" dt="2023-08-28T04:33:01.982" v="161"/>
        <pc:sldMkLst>
          <pc:docMk/>
          <pc:sldMk cId="2673046854" sldId="765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673046854" sldId="765"/>
            <ac:spMk id="4" creationId="{8F321618-0916-42EB-99FE-AE7EAE597764}"/>
          </ac:spMkLst>
        </pc:spChg>
      </pc:sldChg>
      <pc:sldChg chg="modSp mod">
        <pc:chgData name="Rabie El-Hubta" userId="05b490dd-dc38-40c8-80f2-7d616a448939" providerId="ADAL" clId="{AC9FF1FF-B5E5-4B2B-8C04-7032DCBD25E1}" dt="2023-08-28T04:33:02.060" v="163" actId="27636"/>
        <pc:sldMkLst>
          <pc:docMk/>
          <pc:sldMk cId="2997549893" sldId="767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997549893" sldId="767"/>
            <ac:spMk id="2" creationId="{1F8CA751-78D3-4716-8412-7CAB356489FB}"/>
          </ac:spMkLst>
        </pc:spChg>
        <pc:spChg chg="mod">
          <ac:chgData name="Rabie El-Hubta" userId="05b490dd-dc38-40c8-80f2-7d616a448939" providerId="ADAL" clId="{AC9FF1FF-B5E5-4B2B-8C04-7032DCBD25E1}" dt="2023-08-28T04:33:02.060" v="163" actId="27636"/>
          <ac:spMkLst>
            <pc:docMk/>
            <pc:sldMk cId="2997549893" sldId="767"/>
            <ac:spMk id="3" creationId="{61A5ED99-B4DF-46C4-B732-BD360325AED2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2997549893" sldId="767"/>
            <ac:spMk id="4" creationId="{56766F4C-40EB-4171-9C55-569E24257D09}"/>
          </ac:spMkLst>
        </pc:spChg>
      </pc:sldChg>
      <pc:sldChg chg="modSp mod">
        <pc:chgData name="Rabie El-Hubta" userId="05b490dd-dc38-40c8-80f2-7d616a448939" providerId="ADAL" clId="{AC9FF1FF-B5E5-4B2B-8C04-7032DCBD25E1}" dt="2023-08-28T04:33:02.072" v="164" actId="27636"/>
        <pc:sldMkLst>
          <pc:docMk/>
          <pc:sldMk cId="1609300149" sldId="770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609300149" sldId="770"/>
            <ac:spMk id="2" creationId="{4CF708AF-51F1-4BA0-961E-3CAAF6BB8114}"/>
          </ac:spMkLst>
        </pc:spChg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1609300149" sldId="770"/>
            <ac:spMk id="4" creationId="{5650A198-655D-4055-B87F-5FAE3E0241E7}"/>
          </ac:spMkLst>
        </pc:spChg>
        <pc:spChg chg="mod">
          <ac:chgData name="Rabie El-Hubta" userId="05b490dd-dc38-40c8-80f2-7d616a448939" providerId="ADAL" clId="{AC9FF1FF-B5E5-4B2B-8C04-7032DCBD25E1}" dt="2023-08-28T04:33:02.072" v="164" actId="27636"/>
          <ac:spMkLst>
            <pc:docMk/>
            <pc:sldMk cId="1609300149" sldId="770"/>
            <ac:spMk id="7" creationId="{BF29135B-E22B-4446-95C1-8C0DE998E659}"/>
          </ac:spMkLst>
        </pc:spChg>
      </pc:sldChg>
      <pc:sldChg chg="add del">
        <pc:chgData name="Rabie El-Hubta" userId="05b490dd-dc38-40c8-80f2-7d616a448939" providerId="ADAL" clId="{AC9FF1FF-B5E5-4B2B-8C04-7032DCBD25E1}" dt="2023-08-25T09:12:51.656" v="13" actId="2890"/>
        <pc:sldMkLst>
          <pc:docMk/>
          <pc:sldMk cId="2123173517" sldId="771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3351258222" sldId="771"/>
        </pc:sldMkLst>
      </pc:sldChg>
      <pc:sldChg chg="add del">
        <pc:chgData name="Rabie El-Hubta" userId="05b490dd-dc38-40c8-80f2-7d616a448939" providerId="ADAL" clId="{AC9FF1FF-B5E5-4B2B-8C04-7032DCBD25E1}" dt="2023-08-26T16:04:33.768" v="16" actId="2696"/>
        <pc:sldMkLst>
          <pc:docMk/>
          <pc:sldMk cId="3519773641" sldId="771"/>
        </pc:sldMkLst>
      </pc:sldChg>
      <pc:sldChg chg="del">
        <pc:chgData name="Rabie El-Hubta" userId="05b490dd-dc38-40c8-80f2-7d616a448939" providerId="ADAL" clId="{AC9FF1FF-B5E5-4B2B-8C04-7032DCBD25E1}" dt="2023-08-25T08:53:49.180" v="11" actId="2696"/>
        <pc:sldMkLst>
          <pc:docMk/>
          <pc:sldMk cId="738993174" sldId="772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2169894137" sldId="772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1338892829" sldId="773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3215876330" sldId="774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169715624" sldId="775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1698278186" sldId="776"/>
        </pc:sldMkLst>
      </pc:sldChg>
      <pc:sldChg chg="add del replId">
        <pc:chgData name="Rabie El-Hubta" userId="05b490dd-dc38-40c8-80f2-7d616a448939" providerId="ADAL" clId="{AC9FF1FF-B5E5-4B2B-8C04-7032DCBD25E1}" dt="2023-08-25T09:12:51.656" v="13" actId="2890"/>
        <pc:sldMkLst>
          <pc:docMk/>
          <pc:sldMk cId="3043359960" sldId="777"/>
        </pc:sldMkLst>
      </pc:sldChg>
      <pc:sldChg chg="modSp add mod setBg">
        <pc:chgData name="Rabie El-Hubta" userId="05b490dd-dc38-40c8-80f2-7d616a448939" providerId="ADAL" clId="{AC9FF1FF-B5E5-4B2B-8C04-7032DCBD25E1}" dt="2023-08-28T04:33:01.982" v="161"/>
        <pc:sldMkLst>
          <pc:docMk/>
          <pc:sldMk cId="598824392" sldId="781"/>
        </pc:sldMkLst>
        <pc:spChg chg="mod">
          <ac:chgData name="Rabie El-Hubta" userId="05b490dd-dc38-40c8-80f2-7d616a448939" providerId="ADAL" clId="{AC9FF1FF-B5E5-4B2B-8C04-7032DCBD25E1}" dt="2023-08-28T04:33:01.982" v="161"/>
          <ac:spMkLst>
            <pc:docMk/>
            <pc:sldMk cId="598824392" sldId="781"/>
            <ac:spMk id="2" creationId="{1DE553C0-FAAE-14FA-DDC9-E06D76600C1C}"/>
          </ac:spMkLst>
        </pc:spChg>
        <pc:spChg chg="mod">
          <ac:chgData name="Rabie El-Hubta" userId="05b490dd-dc38-40c8-80f2-7d616a448939" providerId="ADAL" clId="{AC9FF1FF-B5E5-4B2B-8C04-7032DCBD25E1}" dt="2023-08-28T04:32:12.761" v="160" actId="113"/>
          <ac:spMkLst>
            <pc:docMk/>
            <pc:sldMk cId="598824392" sldId="781"/>
            <ac:spMk id="4" creationId="{D1B96FD0-5F58-3926-CCC7-04CD2F0F45DC}"/>
          </ac:spMkLst>
        </pc:spChg>
      </pc:sldChg>
      <pc:sldChg chg="add del setBg">
        <pc:chgData name="Rabie El-Hubta" userId="05b490dd-dc38-40c8-80f2-7d616a448939" providerId="ADAL" clId="{AC9FF1FF-B5E5-4B2B-8C04-7032DCBD25E1}" dt="2023-08-26T16:05:30.511" v="20"/>
        <pc:sldMkLst>
          <pc:docMk/>
          <pc:sldMk cId="1646581164" sldId="782"/>
        </pc:sldMkLst>
      </pc:sldChg>
      <pc:sldChg chg="add del setBg">
        <pc:chgData name="Rabie El-Hubta" userId="05b490dd-dc38-40c8-80f2-7d616a448939" providerId="ADAL" clId="{AC9FF1FF-B5E5-4B2B-8C04-7032DCBD25E1}" dt="2023-08-26T16:05:43.223" v="22"/>
        <pc:sldMkLst>
          <pc:docMk/>
          <pc:sldMk cId="3300768652" sldId="782"/>
        </pc:sldMkLst>
      </pc:sldChg>
      <pc:sldMasterChg chg="modSldLayout">
        <pc:chgData name="Rabie El-Hubta" userId="05b490dd-dc38-40c8-80f2-7d616a448939" providerId="ADAL" clId="{AC9FF1FF-B5E5-4B2B-8C04-7032DCBD25E1}" dt="2023-08-28T04:31:26.489" v="145"/>
        <pc:sldMasterMkLst>
          <pc:docMk/>
          <pc:sldMasterMk cId="3131338542" sldId="2147483813"/>
        </pc:sldMasterMkLst>
        <pc:sldLayoutChg chg="addSp delSp">
          <pc:chgData name="Rabie El-Hubta" userId="05b490dd-dc38-40c8-80f2-7d616a448939" providerId="ADAL" clId="{AC9FF1FF-B5E5-4B2B-8C04-7032DCBD25E1}" dt="2023-08-28T04:31:26.489" v="145"/>
          <pc:sldLayoutMkLst>
            <pc:docMk/>
            <pc:sldMasterMk cId="3131338542" sldId="2147483813"/>
            <pc:sldLayoutMk cId="1081150454" sldId="2147483829"/>
          </pc:sldLayoutMkLst>
          <pc:grpChg chg="add del">
            <ac:chgData name="Rabie El-Hubta" userId="05b490dd-dc38-40c8-80f2-7d616a448939" providerId="ADAL" clId="{AC9FF1FF-B5E5-4B2B-8C04-7032DCBD25E1}" dt="2023-08-28T04:31:26.489" v="145"/>
            <ac:grpSpMkLst>
              <pc:docMk/>
              <pc:sldMasterMk cId="3131338542" sldId="2147483813"/>
              <pc:sldLayoutMk cId="1081150454" sldId="2147483829"/>
              <ac:grpSpMk id="7" creationId="{C542EFEF-1A14-46D1-8FC8-DDDD04F1B7D5}"/>
            </ac:grpSpMkLst>
          </pc:grpChg>
        </pc:sldLayoutChg>
      </pc:sldMasterChg>
    </pc:docChg>
  </pc:docChgLst>
  <pc:docChgLst>
    <pc:chgData name="Abdulla Gozalov" userId="a2de045a-68a6-4d03-ba6d-31275eda1754" providerId="ADAL" clId="{68259017-3F44-4DAE-966B-55F669640E37}"/>
    <pc:docChg chg="undo modSld">
      <pc:chgData name="Abdulla Gozalov" userId="a2de045a-68a6-4d03-ba6d-31275eda1754" providerId="ADAL" clId="{68259017-3F44-4DAE-966B-55F669640E37}" dt="2020-09-21T22:04:51.653" v="29" actId="122"/>
      <pc:docMkLst>
        <pc:docMk/>
      </pc:docMkLst>
      <pc:sldChg chg="addSp modSp">
        <pc:chgData name="Abdulla Gozalov" userId="a2de045a-68a6-4d03-ba6d-31275eda1754" providerId="ADAL" clId="{68259017-3F44-4DAE-966B-55F669640E37}" dt="2020-09-21T22:04:51.653" v="29" actId="122"/>
        <pc:sldMkLst>
          <pc:docMk/>
          <pc:sldMk cId="0" sldId="759"/>
        </pc:sldMkLst>
        <pc:spChg chg="add mod">
          <ac:chgData name="Abdulla Gozalov" userId="a2de045a-68a6-4d03-ba6d-31275eda1754" providerId="ADAL" clId="{68259017-3F44-4DAE-966B-55F669640E37}" dt="2020-09-21T22:04:51.653" v="29" actId="122"/>
          <ac:spMkLst>
            <pc:docMk/>
            <pc:sldMk cId="0" sldId="759"/>
            <ac:spMk id="7" creationId="{D8FE84F0-7D47-4D31-BAC7-3E1DBB1E2A49}"/>
          </ac:spMkLst>
        </pc:spChg>
        <pc:picChg chg="mod">
          <ac:chgData name="Abdulla Gozalov" userId="a2de045a-68a6-4d03-ba6d-31275eda1754" providerId="ADAL" clId="{68259017-3F44-4DAE-966B-55F669640E37}" dt="2020-09-21T22:04:42.199" v="27" actId="1076"/>
          <ac:picMkLst>
            <pc:docMk/>
            <pc:sldMk cId="0" sldId="759"/>
            <ac:picMk id="10242" creationId="{0F44083A-B10A-4B46-8AF1-85BAD6DDE431}"/>
          </ac:picMkLst>
        </pc:picChg>
      </pc:sldChg>
      <pc:sldChg chg="modSp">
        <pc:chgData name="Abdulla Gozalov" userId="a2de045a-68a6-4d03-ba6d-31275eda1754" providerId="ADAL" clId="{68259017-3F44-4DAE-966B-55F669640E37}" dt="2020-09-21T22:01:50.699" v="20" actId="20577"/>
        <pc:sldMkLst>
          <pc:docMk/>
          <pc:sldMk cId="784377045" sldId="763"/>
        </pc:sldMkLst>
        <pc:spChg chg="mod">
          <ac:chgData name="Abdulla Gozalov" userId="a2de045a-68a6-4d03-ba6d-31275eda1754" providerId="ADAL" clId="{68259017-3F44-4DAE-966B-55F669640E37}" dt="2020-09-21T22:01:50.699" v="20" actId="20577"/>
          <ac:spMkLst>
            <pc:docMk/>
            <pc:sldMk cId="784377045" sldId="763"/>
            <ac:spMk id="2" creationId="{F5930AFE-BF4E-4579-AE93-0447B66500D3}"/>
          </ac:spMkLst>
        </pc:spChg>
      </pc:sldChg>
    </pc:docChg>
  </pc:docChgLst>
  <pc:docChgLst>
    <pc:chgData name="Abdulla Gozalov" userId="a2de045a-68a6-4d03-ba6d-31275eda1754" providerId="ADAL" clId="{22C32273-FAEA-4D07-B581-3133067F6071}"/>
    <pc:docChg chg="custSel addSld delSld modSld">
      <pc:chgData name="Abdulla Gozalov" userId="a2de045a-68a6-4d03-ba6d-31275eda1754" providerId="ADAL" clId="{22C32273-FAEA-4D07-B581-3133067F6071}" dt="2020-12-01T20:51:23.503" v="704" actId="20577"/>
      <pc:docMkLst>
        <pc:docMk/>
      </pc:docMkLst>
      <pc:sldChg chg="modSp">
        <pc:chgData name="Abdulla Gozalov" userId="a2de045a-68a6-4d03-ba6d-31275eda1754" providerId="ADAL" clId="{22C32273-FAEA-4D07-B581-3133067F6071}" dt="2020-11-30T21:29:53.331" v="9" actId="20577"/>
        <pc:sldMkLst>
          <pc:docMk/>
          <pc:sldMk cId="0" sldId="264"/>
        </pc:sldMkLst>
        <pc:spChg chg="mod">
          <ac:chgData name="Abdulla Gozalov" userId="a2de045a-68a6-4d03-ba6d-31275eda1754" providerId="ADAL" clId="{22C32273-FAEA-4D07-B581-3133067F6071}" dt="2020-11-30T21:29:53.331" v="9" actId="20577"/>
          <ac:spMkLst>
            <pc:docMk/>
            <pc:sldMk cId="0" sldId="264"/>
            <ac:spMk id="11267" creationId="{02731CAD-8965-4170-9CE4-AE7900C7D251}"/>
          </ac:spMkLst>
        </pc:spChg>
      </pc:sldChg>
      <pc:sldChg chg="modSp">
        <pc:chgData name="Abdulla Gozalov" userId="a2de045a-68a6-4d03-ba6d-31275eda1754" providerId="ADAL" clId="{22C32273-FAEA-4D07-B581-3133067F6071}" dt="2020-11-30T21:57:32.688" v="329" actId="20577"/>
        <pc:sldMkLst>
          <pc:docMk/>
          <pc:sldMk cId="0" sldId="269"/>
        </pc:sldMkLst>
        <pc:spChg chg="mod">
          <ac:chgData name="Abdulla Gozalov" userId="a2de045a-68a6-4d03-ba6d-31275eda1754" providerId="ADAL" clId="{22C32273-FAEA-4D07-B581-3133067F6071}" dt="2020-11-30T21:57:32.688" v="329" actId="20577"/>
          <ac:spMkLst>
            <pc:docMk/>
            <pc:sldMk cId="0" sldId="269"/>
            <ac:spMk id="19459" creationId="{72220121-B5D4-4C2F-8D2F-1337761A6BCB}"/>
          </ac:spMkLst>
        </pc:spChg>
      </pc:sldChg>
      <pc:sldChg chg="modSp">
        <pc:chgData name="Abdulla Gozalov" userId="a2de045a-68a6-4d03-ba6d-31275eda1754" providerId="ADAL" clId="{22C32273-FAEA-4D07-B581-3133067F6071}" dt="2020-12-01T20:51:23.503" v="704" actId="20577"/>
        <pc:sldMkLst>
          <pc:docMk/>
          <pc:sldMk cId="0" sldId="284"/>
        </pc:sldMkLst>
        <pc:spChg chg="mod">
          <ac:chgData name="Abdulla Gozalov" userId="a2de045a-68a6-4d03-ba6d-31275eda1754" providerId="ADAL" clId="{22C32273-FAEA-4D07-B581-3133067F6071}" dt="2020-12-01T20:51:23.503" v="704" actId="20577"/>
          <ac:spMkLst>
            <pc:docMk/>
            <pc:sldMk cId="0" sldId="284"/>
            <ac:spMk id="9" creationId="{112229D7-5AAA-470A-A2D1-AAF590FE5013}"/>
          </ac:spMkLst>
        </pc:spChg>
      </pc:sldChg>
      <pc:sldChg chg="modSp">
        <pc:chgData name="Abdulla Gozalov" userId="a2de045a-68a6-4d03-ba6d-31275eda1754" providerId="ADAL" clId="{22C32273-FAEA-4D07-B581-3133067F6071}" dt="2020-11-30T21:35:05.719" v="54" actId="20577"/>
        <pc:sldMkLst>
          <pc:docMk/>
          <pc:sldMk cId="0" sldId="288"/>
        </pc:sldMkLst>
        <pc:spChg chg="mod">
          <ac:chgData name="Abdulla Gozalov" userId="a2de045a-68a6-4d03-ba6d-31275eda1754" providerId="ADAL" clId="{22C32273-FAEA-4D07-B581-3133067F6071}" dt="2020-11-30T21:35:05.719" v="54" actId="20577"/>
          <ac:spMkLst>
            <pc:docMk/>
            <pc:sldMk cId="0" sldId="288"/>
            <ac:spMk id="20483" creationId="{9E956509-4F8F-425C-A8D3-A22704DE8E0D}"/>
          </ac:spMkLst>
        </pc:spChg>
      </pc:sldChg>
      <pc:sldChg chg="modSp">
        <pc:chgData name="Abdulla Gozalov" userId="a2de045a-68a6-4d03-ba6d-31275eda1754" providerId="ADAL" clId="{22C32273-FAEA-4D07-B581-3133067F6071}" dt="2020-11-30T22:00:48.184" v="703" actId="20577"/>
        <pc:sldMkLst>
          <pc:docMk/>
          <pc:sldMk cId="0" sldId="662"/>
        </pc:sldMkLst>
        <pc:spChg chg="mod">
          <ac:chgData name="Abdulla Gozalov" userId="a2de045a-68a6-4d03-ba6d-31275eda1754" providerId="ADAL" clId="{22C32273-FAEA-4D07-B581-3133067F6071}" dt="2020-11-30T22:00:48.184" v="703" actId="20577"/>
          <ac:spMkLst>
            <pc:docMk/>
            <pc:sldMk cId="0" sldId="662"/>
            <ac:spMk id="17411" creationId="{7B543CCC-A393-4404-9C27-26660967F8F2}"/>
          </ac:spMkLst>
        </pc:spChg>
      </pc:sldChg>
      <pc:sldChg chg="modSp">
        <pc:chgData name="Abdulla Gozalov" userId="a2de045a-68a6-4d03-ba6d-31275eda1754" providerId="ADAL" clId="{22C32273-FAEA-4D07-B581-3133067F6071}" dt="2020-11-30T21:36:48.589" v="55" actId="1076"/>
        <pc:sldMkLst>
          <pc:docMk/>
          <pc:sldMk cId="0" sldId="748"/>
        </pc:sldMkLst>
        <pc:spChg chg="mod">
          <ac:chgData name="Abdulla Gozalov" userId="a2de045a-68a6-4d03-ba6d-31275eda1754" providerId="ADAL" clId="{22C32273-FAEA-4D07-B581-3133067F6071}" dt="2020-11-30T21:36:48.589" v="55" actId="1076"/>
          <ac:spMkLst>
            <pc:docMk/>
            <pc:sldMk cId="0" sldId="748"/>
            <ac:spMk id="19460" creationId="{2E88DB89-7128-4082-BBA7-576A6BB711F6}"/>
          </ac:spMkLst>
        </pc:spChg>
      </pc:sldChg>
      <pc:sldChg chg="modSp">
        <pc:chgData name="Abdulla Gozalov" userId="a2de045a-68a6-4d03-ba6d-31275eda1754" providerId="ADAL" clId="{22C32273-FAEA-4D07-B581-3133067F6071}" dt="2020-11-30T21:38:33.458" v="65" actId="20577"/>
        <pc:sldMkLst>
          <pc:docMk/>
          <pc:sldMk cId="0" sldId="752"/>
        </pc:sldMkLst>
        <pc:spChg chg="mod">
          <ac:chgData name="Abdulla Gozalov" userId="a2de045a-68a6-4d03-ba6d-31275eda1754" providerId="ADAL" clId="{22C32273-FAEA-4D07-B581-3133067F6071}" dt="2020-11-30T21:38:33.458" v="65" actId="20577"/>
          <ac:spMkLst>
            <pc:docMk/>
            <pc:sldMk cId="0" sldId="752"/>
            <ac:spMk id="25603" creationId="{220E40EB-224B-458D-B963-502367CE761F}"/>
          </ac:spMkLst>
        </pc:spChg>
      </pc:sldChg>
      <pc:sldChg chg="modSp">
        <pc:chgData name="Abdulla Gozalov" userId="a2de045a-68a6-4d03-ba6d-31275eda1754" providerId="ADAL" clId="{22C32273-FAEA-4D07-B581-3133067F6071}" dt="2020-11-30T21:27:59.300" v="4" actId="20577"/>
        <pc:sldMkLst>
          <pc:docMk/>
          <pc:sldMk cId="0" sldId="759"/>
        </pc:sldMkLst>
        <pc:spChg chg="mod">
          <ac:chgData name="Abdulla Gozalov" userId="a2de045a-68a6-4d03-ba6d-31275eda1754" providerId="ADAL" clId="{22C32273-FAEA-4D07-B581-3133067F6071}" dt="2020-11-30T21:27:59.300" v="4" actId="20577"/>
          <ac:spMkLst>
            <pc:docMk/>
            <pc:sldMk cId="0" sldId="759"/>
            <ac:spMk id="7" creationId="{D8FE84F0-7D47-4D31-BAC7-3E1DBB1E2A49}"/>
          </ac:spMkLst>
        </pc:spChg>
      </pc:sldChg>
      <pc:sldChg chg="modSp">
        <pc:chgData name="Abdulla Gozalov" userId="a2de045a-68a6-4d03-ba6d-31275eda1754" providerId="ADAL" clId="{22C32273-FAEA-4D07-B581-3133067F6071}" dt="2020-11-30T21:33:22.775" v="11" actId="20577"/>
        <pc:sldMkLst>
          <pc:docMk/>
          <pc:sldMk cId="1239131385" sldId="760"/>
        </pc:sldMkLst>
        <pc:spChg chg="mod">
          <ac:chgData name="Abdulla Gozalov" userId="a2de045a-68a6-4d03-ba6d-31275eda1754" providerId="ADAL" clId="{22C32273-FAEA-4D07-B581-3133067F6071}" dt="2020-11-30T21:33:22.775" v="11" actId="20577"/>
          <ac:spMkLst>
            <pc:docMk/>
            <pc:sldMk cId="1239131385" sldId="760"/>
            <ac:spMk id="3" creationId="{6A756A47-9D9A-4D59-AE85-831C5DDE14EE}"/>
          </ac:spMkLst>
        </pc:spChg>
      </pc:sldChg>
      <pc:sldChg chg="add del">
        <pc:chgData name="Abdulla Gozalov" userId="a2de045a-68a6-4d03-ba6d-31275eda1754" providerId="ADAL" clId="{22C32273-FAEA-4D07-B581-3133067F6071}" dt="2020-11-30T21:58:36.750" v="331" actId="2696"/>
        <pc:sldMkLst>
          <pc:docMk/>
          <pc:sldMk cId="3784457154" sldId="771"/>
        </pc:sldMkLst>
      </pc:sldChg>
    </pc:docChg>
  </pc:docChgLst>
  <pc:docChgLst>
    <pc:chgData name="Abdulla Gozalov" userId="a2de045a-68a6-4d03-ba6d-31275eda1754" providerId="ADAL" clId="{6BF3410F-249F-4103-8951-71189C47436B}"/>
    <pc:docChg chg="undo custSel addSld delSld modSld">
      <pc:chgData name="Abdulla Gozalov" userId="a2de045a-68a6-4d03-ba6d-31275eda1754" providerId="ADAL" clId="{6BF3410F-249F-4103-8951-71189C47436B}" dt="2022-06-01T18:00:09.843" v="824" actId="6549"/>
      <pc:docMkLst>
        <pc:docMk/>
      </pc:docMkLst>
      <pc:sldChg chg="del">
        <pc:chgData name="Abdulla Gozalov" userId="a2de045a-68a6-4d03-ba6d-31275eda1754" providerId="ADAL" clId="{6BF3410F-249F-4103-8951-71189C47436B}" dt="2022-06-01T17:16:14.106" v="2" actId="2696"/>
        <pc:sldMkLst>
          <pc:docMk/>
          <pc:sldMk cId="0" sldId="280"/>
        </pc:sldMkLst>
      </pc:sldChg>
      <pc:sldChg chg="del">
        <pc:chgData name="Abdulla Gozalov" userId="a2de045a-68a6-4d03-ba6d-31275eda1754" providerId="ADAL" clId="{6BF3410F-249F-4103-8951-71189C47436B}" dt="2022-06-01T17:16:17.556" v="3" actId="2696"/>
        <pc:sldMkLst>
          <pc:docMk/>
          <pc:sldMk cId="0" sldId="281"/>
        </pc:sldMkLst>
      </pc:sldChg>
      <pc:sldChg chg="del">
        <pc:chgData name="Abdulla Gozalov" userId="a2de045a-68a6-4d03-ba6d-31275eda1754" providerId="ADAL" clId="{6BF3410F-249F-4103-8951-71189C47436B}" dt="2022-06-01T17:16:20.566" v="4" actId="2696"/>
        <pc:sldMkLst>
          <pc:docMk/>
          <pc:sldMk cId="0" sldId="282"/>
        </pc:sldMkLst>
      </pc:sldChg>
      <pc:sldChg chg="del">
        <pc:chgData name="Abdulla Gozalov" userId="a2de045a-68a6-4d03-ba6d-31275eda1754" providerId="ADAL" clId="{6BF3410F-249F-4103-8951-71189C47436B}" dt="2022-06-01T17:15:42.570" v="0" actId="2696"/>
        <pc:sldMkLst>
          <pc:docMk/>
          <pc:sldMk cId="0" sldId="287"/>
        </pc:sldMkLst>
      </pc:sldChg>
      <pc:sldChg chg="del">
        <pc:chgData name="Abdulla Gozalov" userId="a2de045a-68a6-4d03-ba6d-31275eda1754" providerId="ADAL" clId="{6BF3410F-249F-4103-8951-71189C47436B}" dt="2022-06-01T17:15:55.223" v="1" actId="2696"/>
        <pc:sldMkLst>
          <pc:docMk/>
          <pc:sldMk cId="0" sldId="288"/>
        </pc:sldMkLst>
      </pc:sldChg>
      <pc:sldChg chg="del">
        <pc:chgData name="Abdulla Gozalov" userId="a2de045a-68a6-4d03-ba6d-31275eda1754" providerId="ADAL" clId="{6BF3410F-249F-4103-8951-71189C47436B}" dt="2022-06-01T17:17:13.759" v="6" actId="2696"/>
        <pc:sldMkLst>
          <pc:docMk/>
          <pc:sldMk cId="0" sldId="750"/>
        </pc:sldMkLst>
      </pc:sldChg>
      <pc:sldChg chg="del">
        <pc:chgData name="Abdulla Gozalov" userId="a2de045a-68a6-4d03-ba6d-31275eda1754" providerId="ADAL" clId="{6BF3410F-249F-4103-8951-71189C47436B}" dt="2022-06-01T17:30:44.022" v="680" actId="2696"/>
        <pc:sldMkLst>
          <pc:docMk/>
          <pc:sldMk cId="950317003" sldId="753"/>
        </pc:sldMkLst>
      </pc:sldChg>
      <pc:sldChg chg="modSp mod">
        <pc:chgData name="Abdulla Gozalov" userId="a2de045a-68a6-4d03-ba6d-31275eda1754" providerId="ADAL" clId="{6BF3410F-249F-4103-8951-71189C47436B}" dt="2022-06-01T17:30:28.698" v="679" actId="20577"/>
        <pc:sldMkLst>
          <pc:docMk/>
          <pc:sldMk cId="0" sldId="754"/>
        </pc:sldMkLst>
        <pc:spChg chg="mod">
          <ac:chgData name="Abdulla Gozalov" userId="a2de045a-68a6-4d03-ba6d-31275eda1754" providerId="ADAL" clId="{6BF3410F-249F-4103-8951-71189C47436B}" dt="2022-06-01T17:30:28.698" v="679" actId="20577"/>
          <ac:spMkLst>
            <pc:docMk/>
            <pc:sldMk cId="0" sldId="754"/>
            <ac:spMk id="27651" creationId="{3C178129-D8F9-4CCE-992E-BAA27681070D}"/>
          </ac:spMkLst>
        </pc:spChg>
      </pc:sldChg>
      <pc:sldChg chg="del">
        <pc:chgData name="Abdulla Gozalov" userId="a2de045a-68a6-4d03-ba6d-31275eda1754" providerId="ADAL" clId="{6BF3410F-249F-4103-8951-71189C47436B}" dt="2022-06-01T17:16:45.970" v="5" actId="2696"/>
        <pc:sldMkLst>
          <pc:docMk/>
          <pc:sldMk cId="0" sldId="757"/>
        </pc:sldMkLst>
      </pc:sldChg>
      <pc:sldChg chg="addSp modSp mod">
        <pc:chgData name="Abdulla Gozalov" userId="a2de045a-68a6-4d03-ba6d-31275eda1754" providerId="ADAL" clId="{6BF3410F-249F-4103-8951-71189C47436B}" dt="2022-06-01T18:00:09.843" v="824" actId="6549"/>
        <pc:sldMkLst>
          <pc:docMk/>
          <pc:sldMk cId="0" sldId="759"/>
        </pc:sldMkLst>
        <pc:spChg chg="add mod">
          <ac:chgData name="Abdulla Gozalov" userId="a2de045a-68a6-4d03-ba6d-31275eda1754" providerId="ADAL" clId="{6BF3410F-249F-4103-8951-71189C47436B}" dt="2022-06-01T18:00:09.843" v="824" actId="6549"/>
          <ac:spMkLst>
            <pc:docMk/>
            <pc:sldMk cId="0" sldId="759"/>
            <ac:spMk id="3" creationId="{1C50ED28-9E06-4CFC-B898-F60E2274A0AC}"/>
          </ac:spMkLst>
        </pc:spChg>
      </pc:sldChg>
      <pc:sldChg chg="modSp mod">
        <pc:chgData name="Abdulla Gozalov" userId="a2de045a-68a6-4d03-ba6d-31275eda1754" providerId="ADAL" clId="{6BF3410F-249F-4103-8951-71189C47436B}" dt="2022-06-01T17:30:56.225" v="684" actId="20577"/>
        <pc:sldMkLst>
          <pc:docMk/>
          <pc:sldMk cId="3655409449" sldId="761"/>
        </pc:sldMkLst>
        <pc:spChg chg="mod">
          <ac:chgData name="Abdulla Gozalov" userId="a2de045a-68a6-4d03-ba6d-31275eda1754" providerId="ADAL" clId="{6BF3410F-249F-4103-8951-71189C47436B}" dt="2022-06-01T17:30:56.225" v="684" actId="20577"/>
          <ac:spMkLst>
            <pc:docMk/>
            <pc:sldMk cId="3655409449" sldId="761"/>
            <ac:spMk id="3" creationId="{AFB29FE8-F329-442D-A785-E7FC2528D428}"/>
          </ac:spMkLst>
        </pc:spChg>
      </pc:sldChg>
      <pc:sldChg chg="del">
        <pc:chgData name="Abdulla Gozalov" userId="a2de045a-68a6-4d03-ba6d-31275eda1754" providerId="ADAL" clId="{6BF3410F-249F-4103-8951-71189C47436B}" dt="2022-06-01T17:31:12.201" v="685" actId="2696"/>
        <pc:sldMkLst>
          <pc:docMk/>
          <pc:sldMk cId="371228267" sldId="769"/>
        </pc:sldMkLst>
      </pc:sldChg>
      <pc:sldChg chg="modSp new mod">
        <pc:chgData name="Abdulla Gozalov" userId="a2de045a-68a6-4d03-ba6d-31275eda1754" providerId="ADAL" clId="{6BF3410F-249F-4103-8951-71189C47436B}" dt="2022-06-01T17:36:22.578" v="692" actId="20577"/>
        <pc:sldMkLst>
          <pc:docMk/>
          <pc:sldMk cId="738993174" sldId="772"/>
        </pc:sldMkLst>
        <pc:spChg chg="mod">
          <ac:chgData name="Abdulla Gozalov" userId="a2de045a-68a6-4d03-ba6d-31275eda1754" providerId="ADAL" clId="{6BF3410F-249F-4103-8951-71189C47436B}" dt="2022-06-01T17:18:15.602" v="35" actId="20577"/>
          <ac:spMkLst>
            <pc:docMk/>
            <pc:sldMk cId="738993174" sldId="772"/>
            <ac:spMk id="2" creationId="{F27E33A9-D804-4DC1-B1D4-C9E69A7D62AB}"/>
          </ac:spMkLst>
        </pc:spChg>
        <pc:spChg chg="mod">
          <ac:chgData name="Abdulla Gozalov" userId="a2de045a-68a6-4d03-ba6d-31275eda1754" providerId="ADAL" clId="{6BF3410F-249F-4103-8951-71189C47436B}" dt="2022-06-01T17:36:22.578" v="692" actId="20577"/>
          <ac:spMkLst>
            <pc:docMk/>
            <pc:sldMk cId="738993174" sldId="772"/>
            <ac:spMk id="3" creationId="{0E942FEC-97F7-48CE-81B0-E6D584E8A921}"/>
          </ac:spMkLst>
        </pc:spChg>
      </pc:sldChg>
      <pc:sldMasterChg chg="delSldLayout">
        <pc:chgData name="Abdulla Gozalov" userId="a2de045a-68a6-4d03-ba6d-31275eda1754" providerId="ADAL" clId="{6BF3410F-249F-4103-8951-71189C47436B}" dt="2022-06-01T17:30:44.022" v="680" actId="2696"/>
        <pc:sldMasterMkLst>
          <pc:docMk/>
          <pc:sldMasterMk cId="3372409105" sldId="2147483784"/>
        </pc:sldMasterMkLst>
        <pc:sldLayoutChg chg="del">
          <pc:chgData name="Abdulla Gozalov" userId="a2de045a-68a6-4d03-ba6d-31275eda1754" providerId="ADAL" clId="{6BF3410F-249F-4103-8951-71189C47436B}" dt="2022-06-01T17:30:44.022" v="680" actId="2696"/>
          <pc:sldLayoutMkLst>
            <pc:docMk/>
            <pc:sldMasterMk cId="3372409105" sldId="2147483784"/>
            <pc:sldLayoutMk cId="3624536545" sldId="2147483798"/>
          </pc:sldLayoutMkLst>
        </pc:sldLayoutChg>
        <pc:sldLayoutChg chg="del">
          <pc:chgData name="Abdulla Gozalov" userId="a2de045a-68a6-4d03-ba6d-31275eda1754" providerId="ADAL" clId="{6BF3410F-249F-4103-8951-71189C47436B}" dt="2022-06-01T17:17:13.759" v="6" actId="2696"/>
          <pc:sldLayoutMkLst>
            <pc:docMk/>
            <pc:sldMasterMk cId="3372409105" sldId="2147483784"/>
            <pc:sldLayoutMk cId="3147092052" sldId="21474837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F3EA0-2068-4062-859C-227617C48D37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72FC1-3562-4F8E-B634-FE3C2B2AD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94B4D56F-21F3-4C2F-922D-27DFC2B910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3AED3CC-CD9E-4763-A9EE-15B5FA49D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4DB00C1-D857-43DA-8340-1E5D982E7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A26F77-D567-4256-A0A8-6A6E9175F35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SDMX enables the automation of data and metadata exchange by setting the statistical standards i.e., normalization, it also facilitates the validation of the data.</a:t>
            </a:r>
          </a:p>
          <a:p>
            <a:r>
              <a:rPr lang="en-US" dirty="0"/>
              <a:t>i.e., if the data follows the international standards, this is very important for SDGs as well as it will validate the allowed disaggregation.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D97E61-7C23-4293-9DA8-DE7CB8869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95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Any statistical table is a set of observations or measures.</a:t>
            </a:r>
          </a:p>
          <a:p>
            <a:r>
              <a:rPr lang="en-US" altLang="en-US" dirty="0"/>
              <a:t>But the observation itself means nothing.</a:t>
            </a:r>
          </a:p>
          <a:p>
            <a:r>
              <a:rPr lang="en-US" altLang="en-US" dirty="0"/>
              <a:t>We need metadata to identify the figure such as the Tourism establishments, the unit, the country, the frequency, the time…</a:t>
            </a:r>
          </a:p>
          <a:p>
            <a:r>
              <a:rPr lang="en-US" altLang="en-US" dirty="0"/>
              <a:t>This information will be called </a:t>
            </a:r>
            <a:r>
              <a:rPr lang="en-US" altLang="en-US" i="1" dirty="0"/>
              <a:t>structural metadata.</a:t>
            </a:r>
          </a:p>
          <a:p>
            <a:r>
              <a:rPr lang="en-US" altLang="en-US" dirty="0"/>
              <a:t>We can now introduce our fist SDMX object: the </a:t>
            </a:r>
            <a:r>
              <a:rPr lang="en-US" altLang="en-US" i="1" dirty="0"/>
              <a:t>Concept.</a:t>
            </a:r>
          </a:p>
          <a:p>
            <a:r>
              <a:rPr lang="en-US" altLang="en-US" dirty="0"/>
              <a:t>The concept is a label describing the data.</a:t>
            </a:r>
          </a:p>
          <a:p>
            <a:r>
              <a:rPr lang="en-US" altLang="en-US" dirty="0"/>
              <a:t>It has an ID, a name and description in several languages.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5C3601-C906-49E4-8B93-0224A795516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1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72FC1-3562-4F8E-B634-FE3C2B2AD4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0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72FC1-3562-4F8E-B634-FE3C2B2AD4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41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72FC1-3562-4F8E-B634-FE3C2B2AD4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4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72FC1-3562-4F8E-B634-FE3C2B2AD4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1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7883C98-F910-4358-94F9-40A7B6DCC4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306513"/>
            <a:ext cx="12192000" cy="555148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4960600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C5C1-0241-40A8-A05A-CE2C146C3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61609F-4F80-4299-B0C9-171EF0420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03190-FCB1-43E1-993A-6583FE4D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03C5-6769-497F-8320-8DE30DC7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A0431-398D-48E8-A819-0C58E3B0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566EF-19C5-4E62-A22D-7756583A6DF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59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7FF310-6E9B-4DBC-861B-57BF5D7B4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9B743-91DF-40FC-8E6A-6B464B1FD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02AC5-E34B-45FF-B8A0-E4ADBB69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45DAE-67D9-4857-856A-8700BAB9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C3569-FB79-4410-998E-F6C8CC8E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6FA03-5F08-42F8-A4E7-8C7BB82D2F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342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E030FBF-A577-4B96-8D0E-0FD79EA04A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48" y="1527048"/>
            <a:ext cx="12188952" cy="5330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BE88154-16C0-4CA2-830B-309EA8F105CD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7368001" y="1537052"/>
            <a:ext cx="3913632" cy="53309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2568429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66DE10A-8661-4F83-8D7C-D72FC0D95C7D}" type="slidenum">
              <a:rPr lang="fr-BE" smtClean="0"/>
              <a:pPr>
                <a:defRPr/>
              </a:pPr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963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66DE10A-8661-4F83-8D7C-D72FC0D95C7D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62703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A283503-79E9-4395-9B9E-7FEA922D03C1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88484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7B6D-8E29-49B2-8858-15A91CE9F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77A45-B4E2-4815-80D6-65EDC991A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AA852-C49E-4FE5-9A76-BBDF681C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AAF7D-D5F0-4759-A2D4-B8B40988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8D5D0-1E62-4D5D-82D8-98C18E56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71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C79CA-9345-45E7-AD5B-744DB72C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C6678-75AE-4CFA-ADA9-BA95E01BA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AFF20-F56E-4EBF-ABE6-23F4FB85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ED1E3-23EE-4849-9212-8D7BD1CAA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A4D17-DF72-4605-8667-7BFFB640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51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CB553-199A-41CC-9637-B100BE90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DE3F7-3564-473A-A384-011EFC4B0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01AEC-AD48-4D72-8311-91E4EF71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91787-5D8A-4CB4-8B4D-D31BF06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D380E-B121-4C3D-9799-A95D897DA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50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33F6-61FD-4255-96DD-DC9E7556E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20BB-3394-43F0-B78B-73A3C0367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59D8C-1106-47A0-A0CB-400064826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A3D0E-373A-4DF8-9BDA-1A98F7755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F5060-0964-47D6-9721-27E52971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398F6-F1BA-4DAB-82B5-329BA08A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0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542EFEF-1A14-46D1-8FC8-DDDD04F1B7D5}"/>
              </a:ext>
            </a:extLst>
          </p:cNvPr>
          <p:cNvGrpSpPr/>
          <p:nvPr/>
        </p:nvGrpSpPr>
        <p:grpSpPr>
          <a:xfrm>
            <a:off x="-9312" y="-5242"/>
            <a:ext cx="12201312" cy="6868484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10EE44E-62E7-48B7-96AF-6BCF9D6DBD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14AC0F-CF63-4F68-A8DA-2805C1A0A476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  <a:endParaRPr lang="en-US" sz="1500" b="1" spc="-5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362A5A-1AD6-41A1-8A9C-ADCD0B6B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866" y="1085222"/>
            <a:ext cx="9926934" cy="834013"/>
          </a:xfrm>
        </p:spPr>
        <p:txBody>
          <a:bodyPr anchor="t">
            <a:normAutofit/>
          </a:bodyPr>
          <a:lstStyle>
            <a:lvl1pPr>
              <a:defRPr sz="2800" b="1">
                <a:latin typeface="Montserrat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10B8B-D2A2-45E5-A128-E0FFBE660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832" y="2110155"/>
            <a:ext cx="9725967" cy="406680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58660-32DA-4BE7-87E5-433172BA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7503" y="6334660"/>
            <a:ext cx="6933363" cy="365125"/>
          </a:xfrm>
        </p:spPr>
        <p:txBody>
          <a:bodyPr/>
          <a:lstStyle>
            <a:lvl1pPr algn="ctr"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3DB9C-6AAB-4D32-AA9E-0D1DFE96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3090" y="6334660"/>
            <a:ext cx="587289" cy="365125"/>
          </a:xfrm>
        </p:spPr>
        <p:txBody>
          <a:bodyPr/>
          <a:lstStyle>
            <a:lvl1pPr algn="r"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625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A493-AFB3-4ED6-A240-0518F6986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EED7A-66EF-421C-9B4F-FB3843C2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6FC4A-0B63-4D42-961C-C292AA5E2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6AA7AA-C65D-4842-B5A7-AC72B6887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99E86-BB4C-433C-A2CB-C36A93F05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328E8B-4F60-40F5-9C58-480C1848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9CE3D-4EA8-488A-8DF8-4E815BAD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905025-AD12-4D12-AAA5-CCD78D37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8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468D-3884-4854-9D6E-2D3CEC49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7B8A8-EA57-4687-98A4-3B249B16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CEEC5-90DE-4F1A-8667-D23B2CC3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A73A7-7384-4455-9C7D-EE42371D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2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7EABA2-A28E-45FE-B37C-CACA7513E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F0422D-3B10-4D67-BF10-D4E187A9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84C83-831A-46E3-A77D-42553291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83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4F0B4-93CD-46AC-BAA2-00B1BE74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BF6EA-AAAF-4F1A-A621-806FB7045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42B7E-D648-4746-B9F5-3225C3E45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700FB-C6E5-4260-B836-25617CDA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137DC-21F2-42E5-B0F2-40EB6579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9BF81-0836-4EC9-BC1E-6B3C35A1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77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33DF1-2A76-471F-A277-2188373C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BA6FE-961C-4715-9002-784664655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BBBEF-E5E3-478F-9EA8-202525292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1E04B-AF87-4FBF-95DB-9F5D0CAF5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02D42-1556-4066-8720-5FD8990B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E7EFB-E462-4A4F-9AC0-326FFC6E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67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9B20-45C2-46C4-BC8F-6C648089D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BDC0B-D4CF-4680-8065-D2B94D201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36323-4B01-4BF8-9C61-F2B05A0AC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25852-EC3D-4FBD-B96E-C6BBE10C9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FA2D4-544E-4790-A893-55EF8336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70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D62D52-77A6-48F6-8D87-701760364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DF3B3-7C06-4BBE-B86C-72A7B5432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F33A3-2CBE-4D2E-9F8E-F89C2EDEF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D9F28-F3B7-4C9F-86BA-B0526D18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D9560-14F0-4BC2-9A30-AD4C6FAE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79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1A440-AD33-B1BE-9087-AA706093D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9F0BA-4448-EF64-6127-4472D6CAB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5530E-1A97-EA32-7467-3FFBF734F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B0F2F-9954-5A63-D4F8-FE8412532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CA70-4CC6-1EA1-094A-8F869BAB6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CD877-254F-40E7-8C81-83AA182DD8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044569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E6A91-571A-4BF6-CD16-A9759BDE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CC911-0487-1223-C9D2-2D58DDC23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749FD-72DE-DD0A-F0A3-736A992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F67A-9032-48BF-BEB0-957A0CF18D4A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34D6-EF48-22F3-BCC1-C6101DDA7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7ACB6-871C-EC3E-42FF-097B7C40B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8842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BFD22-6820-75C5-74D3-60CED6FF1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93701-AD24-BAE9-EC5C-9ED247BE4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C6CE2-6742-0F7D-AF0D-FEBE822E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85D9B-1A50-C710-4978-FFEFCEF2E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6C21A-2329-4B6E-16B9-AD37CFAD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5FC5D-77DA-45EC-9B11-9EB2C908A8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23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A68C3-542F-44C9-96A1-F0C2A16BE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A4C16-D351-4F65-89FB-DBACEB361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00900-6EA7-497D-8795-24333B91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89797-B810-4869-A342-2FF41F004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4DCA-3EA9-4C80-800B-09F28412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5FC5D-77DA-45EC-9B11-9EB2C908A8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218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B704-C706-5C88-56A1-BF3B559B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21DF8-8449-9EB6-C181-3FAA6DA5E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FC41B-0AD8-A1E6-C1ED-740A0F769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B5C39-A523-FAE3-456F-E69F5209F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EFE3D-61B9-FB46-E8D4-1C60DEB1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2EAB-E7DB-028B-2E99-B171878F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E4CBE-494A-4868-9BCF-F074AD879BA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485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991D-CA0D-0F2B-2BB6-08C5A59AC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109EF-37B4-D0C0-8072-DE99D16E7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1CD88-8A73-22EC-70D4-E2C4FA4E4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F9F3D-0522-4304-CCD2-33BD40BAE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324C7-1E59-192E-2FF0-933212F7F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744A80-5A56-5DB6-A99C-4FCBD5B7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9AF42-CA03-63AB-E537-B4C536FF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6DCD99-77F6-DDBC-B100-4C411881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B7338-B215-4367-AB4B-325BA9E531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1210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0FBB-ECDD-BEAB-1757-CA88D2899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31A677-BDFE-C347-7160-20987E37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829FE-22C8-8F24-201C-F1512721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2133D-8768-A7DC-84C6-1251867A2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E97D4-ECA1-49EA-971C-2BED6EBD3A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3677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99ACE-F107-D208-6FD1-33DA9443B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1CCB2-1866-DABC-65A2-2C583E2A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BD88D-7706-FAC2-804E-84B5C435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6348-A99A-44B0-B7B1-4C0C99F727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863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272FA-CE64-8ACC-170B-B0198F345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8FF0F-ED4F-00E6-CA46-D74A7439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961B4-2987-08C7-8574-D5B36E50D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52282-8694-03A8-4E28-775512FD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1261-5B35-8987-B1E4-A06C3A28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2E308-E02D-92B5-EF9F-D20C7091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DFCDB-116E-40C3-80A7-F4740D526B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7215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CA99-2197-EC74-2D9E-E9DFD6EE5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7A849-F7FF-20F0-5AE1-E7BB58668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71B79-7612-C6A1-9107-752FDFAE0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5237B-F3A9-5F73-C9E2-3DB143116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2561B-7A31-2085-6E1E-83150856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00CE7-6E44-95CA-E159-B289FF76C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05758-C2D0-4A03-A9F1-01C71B4F3B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3709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3E2C-7C68-969D-E87C-AD3BEDA4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BD431-A05C-626D-B3D8-09E021EB4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B00C9-BA3D-FB4F-AF77-B9F8A5F7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5B7DA-1AAF-3D05-98A0-186E593F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C1305-8981-E41F-AF4C-4F04B5DF3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566EF-19C5-4E62-A22D-7756583A6DF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0706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C0DBF-FC5E-7707-4DFE-21AEEAEEB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71B64-6369-2F18-10A2-1A59B671B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214EB-B1A1-DE4F-1812-5DB5EEAF0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7791-6657-DF90-4332-3D9793BE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C8BF9-A215-7B78-BE3F-740E393E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6FA03-5F08-42F8-A4E7-8C7BB82D2F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2572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E030FBF-A577-4B96-8D0E-0FD79EA04A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48" y="1527048"/>
            <a:ext cx="12188952" cy="5330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BE88154-16C0-4CA2-830B-309EA8F105CD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7368001" y="1537052"/>
            <a:ext cx="3913632" cy="53309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2144071529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66DE10A-8661-4F83-8D7C-D72FC0D95C7D}" type="slidenum">
              <a:rPr lang="fr-BE" smtClean="0"/>
              <a:pPr>
                <a:defRPr/>
              </a:pPr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6536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D779D-B1AF-41FB-8DC3-8A054CB9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B5D0B-F989-473B-A4A6-5FAC55B92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35947-BD81-4192-9D64-4C21EB384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584CA-3714-455D-A3CA-D75BB40CD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A00D0-1704-4E75-A9B7-A7B79A0B1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2CF52-148A-4C43-8039-C048C0793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E4CBE-494A-4868-9BCF-F074AD879BA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22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9A19-02B6-4398-9A69-495F903B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F746E-2B25-4DB7-A428-C446904C6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87C10-7DD4-455A-BD08-895443C0E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23AD0-8756-4539-9DFC-1ABD7705E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E2AF7-2D0C-4AEA-9F87-B1DD3323E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2FF278-6076-41A4-AEE9-D12E26FC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4DE55C-B447-481F-941F-DD79A16C3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AED2C4-F043-4BA2-9296-0282AA28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B7338-B215-4367-AB4B-325BA9E531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61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FDF3-3D85-42EE-9075-76536569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451E7-C2D6-4F80-9059-9C6F05F0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3E5E42-82FD-4552-A39B-30CDEECC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64044-42D3-4F0F-9779-43D8C6C8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E97D4-ECA1-49EA-971C-2BED6EBD3A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6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286019-7FC2-437E-9510-C0FA926F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F7FF08-2C8C-42D3-A5FC-62AE468A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87C79-3325-44AC-963D-1954E981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6348-A99A-44B0-B7B1-4C0C99F727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5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28373-7CF9-40A6-8CC7-356A12CD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91DA-5705-45B6-BF52-02128B585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ECFB6-AB8D-4B00-A268-B6F3B9672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FF719-B1E3-446D-9ED6-DAD6B969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9601C-A82B-4A86-B2E1-3A418859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168E26-49E5-4865-B763-E91C2422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DFCDB-116E-40C3-80A7-F4740D526B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0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A612-4B23-4A8B-BECA-98D68CD7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EBE2B4-1D2B-4A89-AC5B-3D2F64476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AF787-6C7E-4609-BFF8-DC1E90DC7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CE61B-C032-4883-AB6E-F89465B3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4B4F7-25BF-43D5-8A7C-DA038C5B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F4067-737A-4572-8766-C207D400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05758-C2D0-4A03-A9F1-01C71B4F3B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20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6E8647-56AD-4330-B207-47213A503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E2B57-3F1C-48B4-AA5A-BB0EC6073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49DEE-CB30-41AE-813F-9483EA5C3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267ED-AE67-49DE-8C1F-22764F38A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61221-0CFF-4660-84D1-C51FAACEB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1CD877-254F-40E7-8C81-83AA182DD8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40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81" r:id="rId14"/>
    <p:sldLayoutId id="214748378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A317E3-5993-41BA-9B67-6D56D5E1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09BBC-2CA6-409B-9C6B-204635904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0DCAC-FE22-4465-94C1-AE6DE0E83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60827-D15D-47E3-A7D7-4EA733BFE1B5}" type="datetimeFigureOut">
              <a:rPr lang="en-US" smtClean="0"/>
              <a:t>28/08/2023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F8F74-C59B-4CB1-9AC3-320C72E14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A136B-BA47-4A7B-91B0-E98061E12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7B9D-0770-4262-BEB3-C6AB74750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7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298930-2BD6-6773-649D-A1B2FF381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35602-8E35-9650-3E4D-4DBD4D231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70174-031E-DD42-5A78-ECF72B396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64F72-74D7-5FC5-729A-2DFACB5C8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D942A-F124-28C3-8B01-39FE9E79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1CD877-254F-40E7-8C81-83AA182DD8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3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y.sdmx.org/" TargetMode="External"/><Relationship Id="rId2" Type="http://schemas.openxmlformats.org/officeDocument/2006/relationships/hyperlink" Target="https://sdmx.org/?page_id=3215" TargetMode="Externa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dmx.org/wp-content/uploads/SDMX_Guidelines_for_CDCL.docx" TargetMode="Externa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dmx.org/wp-content/uploads/SDMX_Glossary_Version_2_0_October_2018.htm" TargetMode="Externa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dmx.org/wp-content/uploads/SDMX_Glossary_Version_2_0_October_2018.htm" TargetMode="Externa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591233-5351-4901-828C-AFCB2239F6E6}"/>
              </a:ext>
            </a:extLst>
          </p:cNvPr>
          <p:cNvSpPr/>
          <p:nvPr/>
        </p:nvSpPr>
        <p:spPr>
          <a:xfrm>
            <a:off x="2819400" y="1198418"/>
            <a:ext cx="7340600" cy="11449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SDMX Information Model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8FE84F0-7D47-4D31-BAC7-3E1DBB1E2A49}"/>
              </a:ext>
            </a:extLst>
          </p:cNvPr>
          <p:cNvSpPr txBox="1">
            <a:spLocks/>
          </p:cNvSpPr>
          <p:nvPr/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0ED28-9E06-4CFC-B898-F60E2274A0AC}"/>
              </a:ext>
            </a:extLst>
          </p:cNvPr>
          <p:cNvSpPr txBox="1"/>
          <p:nvPr/>
        </p:nvSpPr>
        <p:spPr>
          <a:xfrm>
            <a:off x="3048000" y="3072409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Rabih El Habta</a:t>
            </a:r>
          </a:p>
          <a:p>
            <a:pPr algn="ctr"/>
            <a:r>
              <a:rPr lang="en-US" b="1" dirty="0"/>
              <a:t>First National Training on the Use of SDMX in SDG Reporting</a:t>
            </a:r>
          </a:p>
          <a:p>
            <a:pPr algn="ctr"/>
            <a:r>
              <a:rPr lang="en-US" b="1" dirty="0"/>
              <a:t>28-30 August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B2EAE91F-978F-4631-AAA5-BD5832756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Primary Measure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C68ABB9-D00B-4161-9BB6-89D3EE93E5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Observation Value represents a concept that describes the actual values being transmitted.</a:t>
            </a:r>
          </a:p>
          <a:p>
            <a:pPr eaLnBrk="1" hangingPunct="1"/>
            <a:r>
              <a:rPr lang="en-US" altLang="en-US" dirty="0"/>
              <a:t>In SDMX, such a concept is called </a:t>
            </a:r>
            <a:r>
              <a:rPr lang="en-US" altLang="en-US" b="1" dirty="0"/>
              <a:t>Primary Measure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Primary Measure is usually represented by concept with ID </a:t>
            </a:r>
            <a:r>
              <a:rPr lang="en-US" altLang="en-US" b="1" dirty="0"/>
              <a:t>OBS_VALUE</a:t>
            </a:r>
            <a:r>
              <a:rPr lang="en-US" altLang="en-US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CF9EAD-1394-4F6F-BEC9-C4EEF54B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CAAA71C1-7823-4DBD-8BEA-88556FB13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Dimension or Attribute?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2731CAD-8965-4170-9CE4-AE7900C7D2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2362200"/>
            <a:ext cx="9829799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Choosing the role of a concept has profound implications on the structure of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Concepts that identify data, should be made dimensions. Concepts that provide additional information about data, should be made attributes.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If a concept is a dimension, it is possible to have time series that are different only in the value of this concept.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E.g. if Unit of Measure is a dimension, it is possible to have separate time series for “T” and “T/HA” or, more controversially, “KG” and “T”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1E42D8-75A6-49B7-8DBE-2EFE61BC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A3A79-13EF-4FE9-9A34-0283DC2A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 or Attribute? (2)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B31BC9F-CCD9-4166-93C3-0202C33ED9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098528"/>
              </p:ext>
            </p:extLst>
          </p:nvPr>
        </p:nvGraphicFramePr>
        <p:xfrm>
          <a:off x="2362200" y="1752600"/>
          <a:ext cx="769302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40563627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35282191"/>
                    </a:ext>
                  </a:extLst>
                </a:gridCol>
                <a:gridCol w="2282826">
                  <a:extLst>
                    <a:ext uri="{9D8B030D-6E8A-4147-A177-3AD203B41FA5}">
                      <a16:colId xmlns:a16="http://schemas.microsoft.com/office/drawing/2014/main" val="1075822430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552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20.6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7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19.7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84086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140.9 per 100 pop.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44533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A4EBE-9DB7-4EA7-A20C-0CE259EAF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46CEC4-9798-4D03-A40C-F408463F8979}"/>
              </a:ext>
            </a:extLst>
          </p:cNvPr>
          <p:cNvSpPr txBox="1"/>
          <p:nvPr/>
        </p:nvSpPr>
        <p:spPr>
          <a:xfrm>
            <a:off x="652849" y="3627121"/>
            <a:ext cx="758793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Unit of measure as a dimension… (dimensions </a:t>
            </a:r>
            <a:r>
              <a:rPr lang="en-US" u="sng" dirty="0"/>
              <a:t>underlined</a:t>
            </a:r>
            <a:r>
              <a:rPr lang="en-US" dirty="0"/>
              <a:t>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FC489C-54D6-4533-90A1-2A653B5AF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78511"/>
              </p:ext>
            </p:extLst>
          </p:nvPr>
        </p:nvGraphicFramePr>
        <p:xfrm>
          <a:off x="652849" y="3969338"/>
          <a:ext cx="10668000" cy="19388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723520664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81069583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004259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9833638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1312089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44293933"/>
                    </a:ext>
                  </a:extLst>
                </a:gridCol>
              </a:tblGrid>
              <a:tr h="576990">
                <a:tc>
                  <a:txBody>
                    <a:bodyPr/>
                    <a:lstStyle/>
                    <a:p>
                      <a:r>
                        <a:rPr lang="en-US" u="sng" dirty="0" err="1"/>
                        <a:t>Ref.Area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  <a:r>
                        <a:rPr lang="en-US" dirty="0" err="1"/>
                        <a:t>Mult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Obs.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47014"/>
                  </a:ext>
                </a:extLst>
              </a:tr>
              <a:tr h="329709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60982"/>
                  </a:ext>
                </a:extLst>
              </a:tr>
              <a:tr h="329709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18168"/>
                  </a:ext>
                </a:extLst>
              </a:tr>
              <a:tr h="567256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 100 pop.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7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50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A3A79-13EF-4FE9-9A34-0283DC2A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 or Attribute? (3)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0DDA48-BAB9-4F99-8822-28DE2C85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00C26C-9449-4D7D-AFEE-0D512214F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20232"/>
              </p:ext>
            </p:extLst>
          </p:nvPr>
        </p:nvGraphicFramePr>
        <p:xfrm>
          <a:off x="1143000" y="2851666"/>
          <a:ext cx="10287002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723520664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8106958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004259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98336382"/>
                    </a:ext>
                  </a:extLst>
                </a:gridCol>
                <a:gridCol w="989642">
                  <a:extLst>
                    <a:ext uri="{9D8B030D-6E8A-4147-A177-3AD203B41FA5}">
                      <a16:colId xmlns:a16="http://schemas.microsoft.com/office/drawing/2014/main" val="2913120897"/>
                    </a:ext>
                  </a:extLst>
                </a:gridCol>
                <a:gridCol w="1067760">
                  <a:extLst>
                    <a:ext uri="{9D8B030D-6E8A-4147-A177-3AD203B41FA5}">
                      <a16:colId xmlns:a16="http://schemas.microsoft.com/office/drawing/2014/main" val="3244293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err="1"/>
                        <a:t>Ref.Area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  <a:r>
                        <a:rPr lang="en-US" dirty="0" err="1"/>
                        <a:t>Mult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Obs.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4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6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1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 100 pop.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782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46CEC4-9798-4D03-A40C-F408463F8979}"/>
              </a:ext>
            </a:extLst>
          </p:cNvPr>
          <p:cNvSpPr txBox="1"/>
          <p:nvPr/>
        </p:nvSpPr>
        <p:spPr>
          <a:xfrm>
            <a:off x="1143000" y="2442567"/>
            <a:ext cx="874696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Unit of measure as an attribute…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CD829E-789A-4798-898E-CAC4E0D584FE}"/>
              </a:ext>
            </a:extLst>
          </p:cNvPr>
          <p:cNvSpPr txBox="1"/>
          <p:nvPr/>
        </p:nvSpPr>
        <p:spPr>
          <a:xfrm>
            <a:off x="8775541" y="2442567"/>
            <a:ext cx="1143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Violation!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E0622-FE84-4541-90B1-EFA62F082675}"/>
              </a:ext>
            </a:extLst>
          </p:cNvPr>
          <p:cNvSpPr/>
          <p:nvPr/>
        </p:nvSpPr>
        <p:spPr bwMode="auto">
          <a:xfrm>
            <a:off x="1143000" y="3464840"/>
            <a:ext cx="6629400" cy="441960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ECA397-AD4B-490A-B8E1-94FA17B9AD25}"/>
              </a:ext>
            </a:extLst>
          </p:cNvPr>
          <p:cNvSpPr txBox="1"/>
          <p:nvPr/>
        </p:nvSpPr>
        <p:spPr>
          <a:xfrm>
            <a:off x="1143000" y="5053964"/>
            <a:ext cx="9624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dataset above is invalid: duplicate 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two values above are only different in their attributes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CB9956-AE62-4AF3-9415-246FE9CECE70}"/>
              </a:ext>
            </a:extLst>
          </p:cNvPr>
          <p:cNvSpPr/>
          <p:nvPr/>
        </p:nvSpPr>
        <p:spPr bwMode="auto">
          <a:xfrm>
            <a:off x="1143000" y="4255533"/>
            <a:ext cx="6629401" cy="348733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7AA0131-7BE1-44A2-9392-AB09944E06BD}"/>
              </a:ext>
            </a:extLst>
          </p:cNvPr>
          <p:cNvCxnSpPr>
            <a:stCxn id="9" idx="1"/>
          </p:cNvCxnSpPr>
          <p:nvPr/>
        </p:nvCxnSpPr>
        <p:spPr bwMode="auto">
          <a:xfrm flipH="1">
            <a:off x="7772400" y="2627233"/>
            <a:ext cx="1003141" cy="837607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996687-495A-4C8D-9CEC-E4085841BEA0}"/>
              </a:ext>
            </a:extLst>
          </p:cNvPr>
          <p:cNvCxnSpPr>
            <a:stCxn id="9" idx="1"/>
          </p:cNvCxnSpPr>
          <p:nvPr/>
        </p:nvCxnSpPr>
        <p:spPr bwMode="auto">
          <a:xfrm flipH="1">
            <a:off x="7632541" y="2627233"/>
            <a:ext cx="1143000" cy="16283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035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A3A79-13EF-4FE9-9A34-0283DC2A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 or Attribute? (4)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FD8AE-2867-4BAF-B1EB-CDE282EE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00C26C-9449-4D7D-AFEE-0D512214F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392747"/>
              </p:ext>
            </p:extLst>
          </p:nvPr>
        </p:nvGraphicFramePr>
        <p:xfrm>
          <a:off x="812799" y="2514600"/>
          <a:ext cx="10566401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9280">
                  <a:extLst>
                    <a:ext uri="{9D8B030D-6E8A-4147-A177-3AD203B41FA5}">
                      <a16:colId xmlns:a16="http://schemas.microsoft.com/office/drawing/2014/main" val="1723520664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81069583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004259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98336382"/>
                    </a:ext>
                  </a:extLst>
                </a:gridCol>
                <a:gridCol w="1001360">
                  <a:extLst>
                    <a:ext uri="{9D8B030D-6E8A-4147-A177-3AD203B41FA5}">
                      <a16:colId xmlns:a16="http://schemas.microsoft.com/office/drawing/2014/main" val="2913120897"/>
                    </a:ext>
                  </a:extLst>
                </a:gridCol>
                <a:gridCol w="1096761">
                  <a:extLst>
                    <a:ext uri="{9D8B030D-6E8A-4147-A177-3AD203B41FA5}">
                      <a16:colId xmlns:a16="http://schemas.microsoft.com/office/drawing/2014/main" val="3244293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err="1"/>
                        <a:t>Ref.Area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  <a:r>
                        <a:rPr lang="en-US" dirty="0" err="1"/>
                        <a:t>Mult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Obs.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47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6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Millions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1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Cambodia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Fixed and Mobile telephone subscriptions per 100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 100 pop.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782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46CEC4-9798-4D03-A40C-F408463F8979}"/>
              </a:ext>
            </a:extLst>
          </p:cNvPr>
          <p:cNvSpPr txBox="1"/>
          <p:nvPr/>
        </p:nvSpPr>
        <p:spPr>
          <a:xfrm>
            <a:off x="783967" y="2096088"/>
            <a:ext cx="7587932" cy="369332"/>
          </a:xfrm>
          <a:prstGeom prst="rect">
            <a:avLst/>
          </a:prstGeom>
          <a:solidFill>
            <a:schemeClr val="bg1">
              <a:lumMod val="95000"/>
              <a:alpha val="2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Unit of measure as an attribute…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ECA397-AD4B-490A-B8E1-94FA17B9AD25}"/>
              </a:ext>
            </a:extLst>
          </p:cNvPr>
          <p:cNvSpPr txBox="1"/>
          <p:nvPr/>
        </p:nvSpPr>
        <p:spPr>
          <a:xfrm>
            <a:off x="783967" y="4709305"/>
            <a:ext cx="9107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Now there is no violation because every row has a unique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Unit concept is still useful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CF2E9-7C00-49F5-AB9B-B748CBEA5344}"/>
              </a:ext>
            </a:extLst>
          </p:cNvPr>
          <p:cNvSpPr txBox="1"/>
          <p:nvPr/>
        </p:nvSpPr>
        <p:spPr>
          <a:xfrm>
            <a:off x="10899934" y="1806714"/>
            <a:ext cx="479266" cy="707886"/>
          </a:xfrm>
          <a:prstGeom prst="rect">
            <a:avLst/>
          </a:prstGeom>
          <a:solidFill>
            <a:srgbClr val="00B050">
              <a:alpha val="38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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554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4CBD5A7-E86D-4428-BE9F-1D942D5E6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Attribute attachment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B543CCC-A393-4404-9C27-26660967F8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26866" y="1600200"/>
            <a:ext cx="9926934" cy="45767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In SDMX 2.0, attributes can be attached at observation, time series, group, or dataset level. </a:t>
            </a:r>
          </a:p>
          <a:p>
            <a:pPr eaLnBrk="1" hangingPunct="1"/>
            <a:r>
              <a:rPr lang="en-US" altLang="en-US" dirty="0"/>
              <a:t>In SDMX 2.1, attributes can be attached at observation, dimension(s), group, or dataset.</a:t>
            </a:r>
          </a:p>
          <a:p>
            <a:pPr lvl="1" eaLnBrk="1" hangingPunct="1"/>
            <a:r>
              <a:rPr lang="en-US" altLang="en-US" dirty="0"/>
              <a:t>When an attribute is attached to all dimensions except time, it is effectively attached to time series</a:t>
            </a:r>
          </a:p>
          <a:p>
            <a:pPr eaLnBrk="1" hangingPunct="1"/>
            <a:r>
              <a:rPr lang="en-US" altLang="en-US" dirty="0"/>
              <a:t>For practical purposes attributes are often attached at observation or time series.</a:t>
            </a:r>
          </a:p>
          <a:p>
            <a:pPr eaLnBrk="1" hangingPunct="1"/>
            <a:r>
              <a:rPr lang="en-US" altLang="en-US" dirty="0"/>
              <a:t>In addition, attributes can be designated as </a:t>
            </a:r>
            <a:r>
              <a:rPr lang="en-US" altLang="en-US" b="1" dirty="0"/>
              <a:t>mandatory</a:t>
            </a:r>
            <a:r>
              <a:rPr lang="en-US" altLang="en-US" dirty="0"/>
              <a:t> or </a:t>
            </a:r>
            <a:r>
              <a:rPr lang="en-US" altLang="en-US" b="1" dirty="0"/>
              <a:t>conditional</a:t>
            </a:r>
            <a:r>
              <a:rPr lang="en-US" altLang="en-US" dirty="0"/>
              <a:t> (optional). Mandatory attributes must be present at their attachment level for the dataset to be valid, while conditional attributes may be skipped.</a:t>
            </a:r>
          </a:p>
          <a:p>
            <a:pPr lvl="1"/>
            <a:r>
              <a:rPr lang="en-US" altLang="en-US" dirty="0"/>
              <a:t>Dimensions, by contrast, </a:t>
            </a:r>
            <a:r>
              <a:rPr lang="en-US" altLang="en-US" b="1" u="sng" dirty="0"/>
              <a:t>must always be provided</a:t>
            </a:r>
            <a:r>
              <a:rPr lang="en-US" altLang="en-US" dirty="0"/>
              <a:t>.</a:t>
            </a:r>
          </a:p>
          <a:p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FBA3C-7906-483E-9C66-65541CFB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D595-9510-41E0-A9C7-2E8440F2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85800"/>
            <a:ext cx="9926934" cy="834013"/>
          </a:xfrm>
        </p:spPr>
        <p:txBody>
          <a:bodyPr/>
          <a:lstStyle/>
          <a:p>
            <a:r>
              <a:rPr lang="en-US" dirty="0"/>
              <a:t>Cross-domain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56A47-9D9A-4D59-AE85-831C5DDE1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1519814"/>
            <a:ext cx="9926933" cy="4814846"/>
          </a:xfrm>
        </p:spPr>
        <p:txBody>
          <a:bodyPr>
            <a:normAutofit/>
          </a:bodyPr>
          <a:lstStyle/>
          <a:p>
            <a:r>
              <a:rPr lang="en-US" dirty="0"/>
              <a:t>SDMX Statistical Working Group (SWG) develops and publishes Cross-Domain Concepts </a:t>
            </a:r>
          </a:p>
          <a:p>
            <a:r>
              <a:rPr lang="en-US" dirty="0"/>
              <a:t>These are recommended concept IDs that are shared among statistical subject-matter domains and can be reused in many DSDs. The full list of cross-domain concepts is available at the SDMX web site under Guidelines: </a:t>
            </a:r>
            <a:r>
              <a:rPr lang="en-US" dirty="0">
                <a:hlinkClick r:id="rId2"/>
              </a:rPr>
              <a:t>https://sdmx.org/?page_id=3215</a:t>
            </a:r>
            <a:endParaRPr lang="en-US" dirty="0"/>
          </a:p>
          <a:p>
            <a:r>
              <a:rPr lang="en-US" dirty="0"/>
              <a:t>The cross-domain concept scheme is also published at the SDMX Global Registry: </a:t>
            </a:r>
            <a:r>
              <a:rPr lang="en-US" dirty="0">
                <a:hlinkClick r:id="rId3"/>
              </a:rPr>
              <a:t>https://registry.sdmx.org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21618-0916-42EB-99FE-AE7EAE5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046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A751-78D3-4716-8412-7CAB3564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Cross-domain Concepts: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5ED99-B4DF-46C4-B732-BD360325A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1919234"/>
            <a:ext cx="9926933" cy="4481565"/>
          </a:xfrm>
        </p:spPr>
        <p:txBody>
          <a:bodyPr>
            <a:normAutofit/>
          </a:bodyPr>
          <a:lstStyle/>
          <a:p>
            <a:r>
              <a:rPr lang="en-US" dirty="0"/>
              <a:t>Some of the widely used cross-domain concepts include:</a:t>
            </a:r>
          </a:p>
          <a:p>
            <a:pPr lvl="1"/>
            <a:r>
              <a:rPr lang="en-US" dirty="0"/>
              <a:t>Statistical indicator: </a:t>
            </a:r>
            <a:r>
              <a:rPr lang="en-US" b="1" dirty="0"/>
              <a:t>INDICATOR</a:t>
            </a:r>
            <a:endParaRPr lang="en-US" dirty="0"/>
          </a:p>
          <a:p>
            <a:pPr lvl="1"/>
            <a:r>
              <a:rPr lang="en-US" dirty="0"/>
              <a:t>Reference area: </a:t>
            </a:r>
            <a:r>
              <a:rPr lang="en-US" b="1" dirty="0"/>
              <a:t>REF_AREA</a:t>
            </a:r>
          </a:p>
          <a:p>
            <a:pPr lvl="1"/>
            <a:r>
              <a:rPr lang="en-US" dirty="0"/>
              <a:t>Sex: </a:t>
            </a:r>
            <a:r>
              <a:rPr lang="en-US" b="1" dirty="0"/>
              <a:t>SEX</a:t>
            </a:r>
          </a:p>
          <a:p>
            <a:pPr lvl="1"/>
            <a:r>
              <a:rPr lang="en-US" dirty="0"/>
              <a:t>Age: </a:t>
            </a:r>
            <a:r>
              <a:rPr lang="en-US" b="1" dirty="0"/>
              <a:t>AGE</a:t>
            </a:r>
          </a:p>
          <a:p>
            <a:pPr lvl="1"/>
            <a:r>
              <a:rPr lang="en-US" dirty="0"/>
              <a:t>Unit of measure: </a:t>
            </a:r>
            <a:r>
              <a:rPr lang="en-US" b="1" dirty="0"/>
              <a:t>UNIT_MEASURE</a:t>
            </a:r>
            <a:endParaRPr lang="en-US" dirty="0"/>
          </a:p>
          <a:p>
            <a:pPr lvl="1"/>
            <a:r>
              <a:rPr lang="en-US" dirty="0"/>
              <a:t>Unit multiplier: </a:t>
            </a:r>
            <a:r>
              <a:rPr lang="en-US" b="1" dirty="0"/>
              <a:t>UNIT_MULT</a:t>
            </a:r>
          </a:p>
          <a:p>
            <a:pPr lvl="1"/>
            <a:r>
              <a:rPr lang="en-US" dirty="0"/>
              <a:t>Time period: </a:t>
            </a:r>
            <a:r>
              <a:rPr lang="en-US" b="1" dirty="0"/>
              <a:t>TIME_PERIOD</a:t>
            </a:r>
          </a:p>
          <a:p>
            <a:pPr lvl="1"/>
            <a:r>
              <a:rPr lang="en-US" dirty="0"/>
              <a:t>Observation value: </a:t>
            </a:r>
            <a:r>
              <a:rPr lang="en-US" b="1" dirty="0"/>
              <a:t>OBS_VALUE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66F4C-40EB-4171-9C55-569E2425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549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193F6-41EC-4AE6-98AE-05503210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 so far...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220396-ABF5-4E9D-8E2E-0F7E2F7D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6DF0DD2-C150-46E5-A239-C1C78B8BB1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370811"/>
              </p:ext>
            </p:extLst>
          </p:nvPr>
        </p:nvGraphicFramePr>
        <p:xfrm>
          <a:off x="1219200" y="2727961"/>
          <a:ext cx="713460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64">
                  <a:extLst>
                    <a:ext uri="{9D8B030D-6E8A-4147-A177-3AD203B41FA5}">
                      <a16:colId xmlns:a16="http://schemas.microsoft.com/office/drawing/2014/main" val="2424590478"/>
                    </a:ext>
                  </a:extLst>
                </a:gridCol>
                <a:gridCol w="1735074">
                  <a:extLst>
                    <a:ext uri="{9D8B030D-6E8A-4147-A177-3AD203B41FA5}">
                      <a16:colId xmlns:a16="http://schemas.microsoft.com/office/drawing/2014/main" val="1398218127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619667742"/>
                    </a:ext>
                  </a:extLst>
                </a:gridCol>
                <a:gridCol w="1961388">
                  <a:extLst>
                    <a:ext uri="{9D8B030D-6E8A-4147-A177-3AD203B41FA5}">
                      <a16:colId xmlns:a16="http://schemas.microsoft.com/office/drawing/2014/main" val="2772080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Attachment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34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7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Reference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REF_AREA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04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TIME_PERIOD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36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multiplier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UNIT_MULT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series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8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Observation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OBS_VALUE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P.Measure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505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793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81DBBCD2-8860-4D53-ABA5-159A1849C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Representation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3025F76-20EF-4A41-9379-002193934A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DSD defines a range of valid values for each concept.</a:t>
            </a:r>
          </a:p>
          <a:p>
            <a:pPr eaLnBrk="1" hangingPunct="1"/>
            <a:r>
              <a:rPr lang="en-US" altLang="en-US" dirty="0"/>
              <a:t>When data are transferred, each of its descriptor concepts must have valid values.</a:t>
            </a:r>
          </a:p>
          <a:p>
            <a:pPr eaLnBrk="1" hangingPunct="1"/>
            <a:r>
              <a:rPr lang="en-US" altLang="en-US" dirty="0"/>
              <a:t>A concept can be</a:t>
            </a:r>
          </a:p>
          <a:p>
            <a:pPr lvl="1" eaLnBrk="1" hangingPunct="1"/>
            <a:r>
              <a:rPr lang="en-US" altLang="en-US" dirty="0"/>
              <a:t>Coded</a:t>
            </a:r>
          </a:p>
          <a:p>
            <a:pPr lvl="1" eaLnBrk="1" hangingPunct="1"/>
            <a:r>
              <a:rPr lang="en-US" altLang="en-US" dirty="0"/>
              <a:t>Un-coded with format</a:t>
            </a:r>
          </a:p>
          <a:p>
            <a:pPr lvl="1" eaLnBrk="1" hangingPunct="1"/>
            <a:r>
              <a:rPr lang="en-US" altLang="en-US" dirty="0"/>
              <a:t>Un-coded free text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C86D33-6726-4A13-9D3F-072C768B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15B5F1-337E-CC1A-E234-FEAEEDF0519D}"/>
              </a:ext>
            </a:extLst>
          </p:cNvPr>
          <p:cNvSpPr txBox="1"/>
          <p:nvPr/>
        </p:nvSpPr>
        <p:spPr>
          <a:xfrm>
            <a:off x="2649059" y="483770"/>
            <a:ext cx="6949439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dirty="0">
                <a:solidFill>
                  <a:srgbClr val="000000"/>
                </a:solidFill>
                <a:latin typeface="Calibri" panose="020F0502020204030204" pitchFamily="34" charset="0"/>
              </a:rPr>
              <a:t>Statistical Data and Metadata Exchange (SDMX)</a:t>
            </a:r>
            <a:endParaRPr lang="en-US" sz="2667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A3C20-C751-E1A4-21DF-CE355F24CDF2}"/>
              </a:ext>
            </a:extLst>
          </p:cNvPr>
          <p:cNvSpPr txBox="1"/>
          <p:nvPr/>
        </p:nvSpPr>
        <p:spPr>
          <a:xfrm>
            <a:off x="931687" y="1535823"/>
            <a:ext cx="3538715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600" b="1" dirty="0">
                <a:cs typeface="Times New Roman" panose="02020603050405020304" pitchFamily="18" charset="0"/>
              </a:rPr>
              <a:t>What is SDMX?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85ACC8-8E85-7D5A-41AB-145E1214E6DE}"/>
              </a:ext>
            </a:extLst>
          </p:cNvPr>
          <p:cNvSpPr txBox="1"/>
          <p:nvPr/>
        </p:nvSpPr>
        <p:spPr>
          <a:xfrm>
            <a:off x="1473772" y="4645068"/>
            <a:ext cx="78632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Ø"/>
            </a:pPr>
            <a:r>
              <a:rPr lang="en-US" sz="1600" b="1" dirty="0">
                <a:cs typeface="Times New Roman" panose="02020603050405020304" pitchFamily="18" charset="0"/>
              </a:rPr>
              <a:t>SDMX</a:t>
            </a:r>
            <a:r>
              <a:rPr lang="en-US" sz="1600" dirty="0">
                <a:cs typeface="Times New Roman" panose="02020603050405020304" pitchFamily="18" charset="0"/>
              </a:rPr>
              <a:t> enables the </a:t>
            </a:r>
            <a:r>
              <a:rPr lang="en-US" sz="1600" u="sng" dirty="0">
                <a:cs typeface="Times New Roman" panose="02020603050405020304" pitchFamily="18" charset="0"/>
              </a:rPr>
              <a:t>automation</a:t>
            </a:r>
            <a:r>
              <a:rPr lang="en-US" sz="1600" dirty="0">
                <a:cs typeface="Times New Roman" panose="02020603050405020304" pitchFamily="18" charset="0"/>
              </a:rPr>
              <a:t> of SDG data and metadata </a:t>
            </a:r>
            <a:r>
              <a:rPr lang="en-US" sz="1600" u="sng" dirty="0">
                <a:cs typeface="Times New Roman" panose="02020603050405020304" pitchFamily="18" charset="0"/>
              </a:rPr>
              <a:t>exchange</a:t>
            </a:r>
            <a:r>
              <a:rPr lang="en-US" sz="1600" dirty="0">
                <a:cs typeface="Times New Roman" panose="02020603050405020304" pitchFamily="18" charset="0"/>
              </a:rPr>
              <a:t> between two or more entities. </a:t>
            </a:r>
          </a:p>
          <a:p>
            <a:pPr marL="228594" indent="-228594" algn="just">
              <a:buFont typeface="Wingdings" panose="05000000000000000000" pitchFamily="2" charset="2"/>
              <a:buChar char="Ø"/>
            </a:pPr>
            <a:endParaRPr lang="en-US" sz="1600" dirty="0">
              <a:cs typeface="Times New Roman" panose="02020603050405020304" pitchFamily="18" charset="0"/>
            </a:endParaRPr>
          </a:p>
          <a:p>
            <a:pPr marL="228594" indent="-228594" algn="just">
              <a:buFont typeface="Wingdings" panose="05000000000000000000" pitchFamily="2" charset="2"/>
              <a:buChar char="Ø"/>
            </a:pPr>
            <a:r>
              <a:rPr lang="en-US" sz="1600" dirty="0">
                <a:cs typeface="Times New Roman" panose="02020603050405020304" pitchFamily="18" charset="0"/>
              </a:rPr>
              <a:t>SDMX also </a:t>
            </a:r>
            <a:r>
              <a:rPr lang="en-US" sz="1600" u="sng" dirty="0">
                <a:cs typeface="Times New Roman" panose="02020603050405020304" pitchFamily="18" charset="0"/>
              </a:rPr>
              <a:t>facilitates</a:t>
            </a:r>
            <a:r>
              <a:rPr lang="en-US" sz="1600" dirty="0">
                <a:cs typeface="Times New Roman" panose="02020603050405020304" pitchFamily="18" charset="0"/>
              </a:rPr>
              <a:t> the </a:t>
            </a:r>
            <a:r>
              <a:rPr lang="en-US" sz="1600" b="1" i="1" u="dotDash" dirty="0">
                <a:cs typeface="Times New Roman" panose="02020603050405020304" pitchFamily="18" charset="0"/>
              </a:rPr>
              <a:t>validation</a:t>
            </a:r>
            <a:r>
              <a:rPr lang="en-US" sz="1600" dirty="0">
                <a:cs typeface="Times New Roman" panose="02020603050405020304" pitchFamily="18" charset="0"/>
              </a:rPr>
              <a:t>, </a:t>
            </a:r>
            <a:r>
              <a:rPr lang="en-US" sz="1600" u="sng" dirty="0">
                <a:cs typeface="Times New Roman" panose="02020603050405020304" pitchFamily="18" charset="0"/>
              </a:rPr>
              <a:t>dissemination</a:t>
            </a:r>
            <a:r>
              <a:rPr lang="en-US" sz="1600" dirty="0">
                <a:cs typeface="Times New Roman" panose="02020603050405020304" pitchFamily="18" charset="0"/>
              </a:rPr>
              <a:t>, and </a:t>
            </a:r>
            <a:r>
              <a:rPr lang="en-US" sz="1600" u="sng" dirty="0">
                <a:cs typeface="Times New Roman" panose="02020603050405020304" pitchFamily="18" charset="0"/>
              </a:rPr>
              <a:t>reporting</a:t>
            </a:r>
            <a:r>
              <a:rPr lang="en-US" sz="1600" dirty="0">
                <a:cs typeface="Times New Roman" panose="02020603050405020304" pitchFamily="18" charset="0"/>
              </a:rPr>
              <a:t> of </a:t>
            </a:r>
            <a:r>
              <a:rPr lang="en-US" sz="1600" b="1" dirty="0">
                <a:cs typeface="Times New Roman" panose="02020603050405020304" pitchFamily="18" charset="0"/>
              </a:rPr>
              <a:t>SDG data</a:t>
            </a:r>
            <a:r>
              <a:rPr lang="en-US" sz="1600" dirty="0">
                <a:cs typeface="Times New Roman" panose="02020603050405020304" pitchFamily="18" charset="0"/>
              </a:rPr>
              <a:t>. </a:t>
            </a:r>
          </a:p>
          <a:p>
            <a:pPr marL="228594" indent="-228594" algn="just">
              <a:buFont typeface="Wingdings" panose="05000000000000000000" pitchFamily="2" charset="2"/>
              <a:buChar char="Ø"/>
            </a:pPr>
            <a:endParaRPr lang="en-US" sz="1600" dirty="0"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B96FD0-5F58-3926-CCC7-04CD2F0F45DC}"/>
              </a:ext>
            </a:extLst>
          </p:cNvPr>
          <p:cNvSpPr txBox="1"/>
          <p:nvPr/>
        </p:nvSpPr>
        <p:spPr>
          <a:xfrm>
            <a:off x="1473773" y="2238078"/>
            <a:ext cx="80461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Ø"/>
            </a:pPr>
            <a:r>
              <a:rPr lang="en-US" sz="1600" b="1" dirty="0"/>
              <a:t>SDMX</a:t>
            </a:r>
            <a:r>
              <a:rPr lang="en-US" sz="1600" dirty="0"/>
              <a:t> is an ISO </a:t>
            </a:r>
            <a:r>
              <a:rPr lang="en-US" sz="1600" b="1" i="1" dirty="0"/>
              <a:t>standard</a:t>
            </a:r>
            <a:r>
              <a:rPr lang="en-US" sz="1600" dirty="0"/>
              <a:t> designed to </a:t>
            </a:r>
            <a:r>
              <a:rPr lang="en-US" sz="1600" u="sng" dirty="0"/>
              <a:t>describe</a:t>
            </a:r>
            <a:r>
              <a:rPr lang="en-US" sz="1600" dirty="0"/>
              <a:t> statistical data and metadata, </a:t>
            </a:r>
            <a:r>
              <a:rPr lang="en-US" sz="1600" u="sng" dirty="0"/>
              <a:t>normalize</a:t>
            </a:r>
            <a:r>
              <a:rPr lang="en-US" sz="1600" dirty="0"/>
              <a:t> their exchange, and </a:t>
            </a:r>
            <a:r>
              <a:rPr lang="en-US" sz="1600" u="sng" dirty="0"/>
              <a:t>improve</a:t>
            </a:r>
            <a:r>
              <a:rPr lang="en-US" sz="1600" dirty="0"/>
              <a:t> their efficient </a:t>
            </a:r>
            <a:r>
              <a:rPr lang="en-US" sz="1600" u="sng" dirty="0"/>
              <a:t>sharing</a:t>
            </a:r>
            <a:r>
              <a:rPr lang="en-US" sz="1600" dirty="0"/>
              <a:t> across statistical and similar organizations.</a:t>
            </a:r>
            <a:endParaRPr lang="en-US" sz="1600" dirty="0"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589C34-62FB-4AC6-A2DB-6A68E718D45B}"/>
              </a:ext>
            </a:extLst>
          </p:cNvPr>
          <p:cNvSpPr txBox="1"/>
          <p:nvPr/>
        </p:nvSpPr>
        <p:spPr>
          <a:xfrm>
            <a:off x="1473773" y="3107418"/>
            <a:ext cx="80461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Ø"/>
            </a:pPr>
            <a:r>
              <a:rPr lang="en-US" sz="1600" b="1" dirty="0"/>
              <a:t>SDMX</a:t>
            </a:r>
            <a:r>
              <a:rPr lang="en-US" sz="1600" dirty="0"/>
              <a:t> sets </a:t>
            </a:r>
            <a:r>
              <a:rPr lang="en-US" sz="1600" b="1" i="1" u="dotDash" dirty="0"/>
              <a:t>statistical and technical standards</a:t>
            </a:r>
            <a:r>
              <a:rPr lang="en-US" sz="1600" b="1" dirty="0"/>
              <a:t> </a:t>
            </a:r>
            <a:r>
              <a:rPr lang="en-US" sz="1600" dirty="0"/>
              <a:t>to facilitate the exchange of statistical data and metadata using modern information technology.</a:t>
            </a:r>
            <a:endParaRPr lang="en-US" sz="1600" dirty="0"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0C7E1A-C212-0ED8-1BB1-57210288110C}"/>
              </a:ext>
            </a:extLst>
          </p:cNvPr>
          <p:cNvSpPr txBox="1"/>
          <p:nvPr/>
        </p:nvSpPr>
        <p:spPr>
          <a:xfrm>
            <a:off x="934721" y="4032377"/>
            <a:ext cx="353568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600" b="1" dirty="0">
                <a:cs typeface="Times New Roman" panose="02020603050405020304" pitchFamily="18" charset="0"/>
              </a:rPr>
              <a:t>Why SDMX is important for SDGs?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E553C0-FAAE-14FA-DDC9-E06D7660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A4384-AE8E-46E5-BBCD-64CFDC07B3E9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82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0F3C7E48-559F-40B4-86EC-3B8195805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Code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A33AF7A-E35A-4C64-A1A7-6C127E89F6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6000" y="2362200"/>
            <a:ext cx="10490199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“A language-independent set of letters, numbers or symbols that represent a concept whose meaning is described in a natural language.”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sequence of characters that can be associated with descriptions in any number of languages.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Descriptions can be updated without disrupting mappings or other components of data exchange.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E1D467-D06F-4790-97C6-3EA6EA89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2B685668-C226-49BA-9C32-93C0E518B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List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3537B01-3BB4-4B34-9ACB-C1188DF4E1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6000" y="2362200"/>
            <a:ext cx="10490199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“A predefined list from which some statistical coded concepts take their values.”</a:t>
            </a:r>
          </a:p>
          <a:p>
            <a:pPr eaLnBrk="1" hangingPunct="1"/>
            <a:r>
              <a:rPr lang="en-US" altLang="en-US" dirty="0"/>
              <a:t>A code list is a collection of codes maintained as a unit.</a:t>
            </a:r>
          </a:p>
          <a:p>
            <a:pPr eaLnBrk="1" hangingPunct="1"/>
            <a:r>
              <a:rPr lang="en-US" altLang="en-US" dirty="0"/>
              <a:t>A code list enumerates all possible values for a concept or set of concepts</a:t>
            </a:r>
          </a:p>
          <a:p>
            <a:pPr lvl="1" eaLnBrk="1" hangingPunct="1"/>
            <a:r>
              <a:rPr lang="en-US" altLang="en-US" dirty="0"/>
              <a:t>Sex code list</a:t>
            </a:r>
          </a:p>
          <a:p>
            <a:pPr lvl="1" eaLnBrk="1" hangingPunct="1"/>
            <a:r>
              <a:rPr lang="en-US" altLang="en-US" dirty="0"/>
              <a:t>Country code list</a:t>
            </a:r>
          </a:p>
          <a:p>
            <a:pPr lvl="1" eaLnBrk="1" hangingPunct="1"/>
            <a:r>
              <a:rPr lang="en-US" altLang="en-US" dirty="0"/>
              <a:t>Indicator code list, </a:t>
            </a:r>
            <a:r>
              <a:rPr lang="en-US" altLang="en-US" dirty="0" err="1"/>
              <a:t>etc</a:t>
            </a: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FA35C3-1657-4286-A940-BA62082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9DC9E166-312E-49F6-A84B-F36879F93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List: Some Examples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8CAD9C-6BFD-4C48-AF74-4E3A0FDC8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927B64A-D919-4DB3-8020-2E993BBA9064}"/>
              </a:ext>
            </a:extLst>
          </p:cNvPr>
          <p:cNvGrpSpPr/>
          <p:nvPr/>
        </p:nvGrpSpPr>
        <p:grpSpPr>
          <a:xfrm>
            <a:off x="2514600" y="1667581"/>
            <a:ext cx="6715125" cy="2494356"/>
            <a:chOff x="2667000" y="2334819"/>
            <a:chExt cx="6715125" cy="2494356"/>
          </a:xfrm>
        </p:grpSpPr>
        <p:pic>
          <p:nvPicPr>
            <p:cNvPr id="17411" name="Picture 7">
              <a:extLst>
                <a:ext uri="{FF2B5EF4-FFF2-40B4-BE49-F238E27FC236}">
                  <a16:creationId xmlns:a16="http://schemas.microsoft.com/office/drawing/2014/main" id="{19059736-5632-4A3A-A7CF-D07A1137F3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667000"/>
              <a:ext cx="6715125" cy="216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34383E7-32ED-439E-B840-1B482DF21585}"/>
                </a:ext>
              </a:extLst>
            </p:cNvPr>
            <p:cNvSpPr txBox="1"/>
            <p:nvPr/>
          </p:nvSpPr>
          <p:spPr>
            <a:xfrm>
              <a:off x="2679192" y="2334819"/>
              <a:ext cx="6675120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CL_SERIES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53E22E2-FEA2-4F33-ACDB-4189CE3F677E}"/>
              </a:ext>
            </a:extLst>
          </p:cNvPr>
          <p:cNvGrpSpPr/>
          <p:nvPr/>
        </p:nvGrpSpPr>
        <p:grpSpPr>
          <a:xfrm>
            <a:off x="710128" y="4316798"/>
            <a:ext cx="5651373" cy="1738729"/>
            <a:chOff x="1444752" y="5057358"/>
            <a:chExt cx="5651373" cy="1738729"/>
          </a:xfrm>
        </p:grpSpPr>
        <p:pic>
          <p:nvPicPr>
            <p:cNvPr id="17412" name="Picture 10">
              <a:extLst>
                <a:ext uri="{FF2B5EF4-FFF2-40B4-BE49-F238E27FC236}">
                  <a16:creationId xmlns:a16="http://schemas.microsoft.com/office/drawing/2014/main" id="{F4F1F389-825C-44EB-B6B2-2C6342976A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95912"/>
              <a:ext cx="5648325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3367AC9-0912-4992-AC31-ACF0F8E1D72B}"/>
                </a:ext>
              </a:extLst>
            </p:cNvPr>
            <p:cNvSpPr txBox="1"/>
            <p:nvPr/>
          </p:nvSpPr>
          <p:spPr>
            <a:xfrm>
              <a:off x="1444752" y="5057358"/>
              <a:ext cx="5641848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CL_EDUCATION_LEV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E08EFAC-6668-4187-9E8D-B960F3FC361A}"/>
              </a:ext>
            </a:extLst>
          </p:cNvPr>
          <p:cNvGrpSpPr/>
          <p:nvPr/>
        </p:nvGrpSpPr>
        <p:grpSpPr>
          <a:xfrm>
            <a:off x="9478574" y="3792923"/>
            <a:ext cx="2000250" cy="2262604"/>
            <a:chOff x="9677400" y="4184591"/>
            <a:chExt cx="2000250" cy="2262604"/>
          </a:xfrm>
        </p:grpSpPr>
        <p:pic>
          <p:nvPicPr>
            <p:cNvPr id="17413" name="Picture 11">
              <a:extLst>
                <a:ext uri="{FF2B5EF4-FFF2-40B4-BE49-F238E27FC236}">
                  <a16:creationId xmlns:a16="http://schemas.microsoft.com/office/drawing/2014/main" id="{ECB4BE06-7AAC-4855-89A5-6AC169F9FB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77400" y="4523145"/>
              <a:ext cx="2000250" cy="1924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12229D7-5AAA-470A-A2D1-AAF590FE5013}"/>
                </a:ext>
              </a:extLst>
            </p:cNvPr>
            <p:cNvSpPr txBox="1"/>
            <p:nvPr/>
          </p:nvSpPr>
          <p:spPr>
            <a:xfrm>
              <a:off x="9677400" y="4184591"/>
              <a:ext cx="1984248" cy="3385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/>
                <a:t>CL_AREA</a:t>
              </a:r>
              <a:endParaRPr lang="en-US" sz="1600" dirty="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9E1AE12-E0F5-4AB5-8A3E-CFB7FE3E9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SDMX Concepts and Code lists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46B187A-64F5-422C-9081-F61C2EEA51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Code lists provide a representation for concepts, in terms of Codes.</a:t>
            </a:r>
          </a:p>
          <a:p>
            <a:pPr eaLnBrk="1" hangingPunct="1"/>
            <a:r>
              <a:rPr lang="en-US" altLang="en-US" dirty="0"/>
              <a:t>Codes are language-independent and may include descriptions in multiple languages.</a:t>
            </a:r>
          </a:p>
          <a:p>
            <a:pPr eaLnBrk="1" hangingPunct="1"/>
            <a:r>
              <a:rPr lang="en-US" altLang="en-US" dirty="0"/>
              <a:t>Code lists must be harmonized among all data providers that will be involved in exchange.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1688B0-900F-4DCD-BCDA-0400D8EB8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47123DCF-5C20-4E6F-BF84-2F72CFF1B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Un-coded Concepts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8765761-8724-4D50-A5A1-17F17BE1A8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 be free-text: Any valid text can be used as a value for the concept.</a:t>
            </a:r>
          </a:p>
          <a:p>
            <a:pPr lvl="1" eaLnBrk="1" hangingPunct="1"/>
            <a:r>
              <a:rPr lang="en-US" altLang="en-US" dirty="0"/>
              <a:t>Footnote</a:t>
            </a:r>
          </a:p>
          <a:p>
            <a:pPr eaLnBrk="1" hangingPunct="1"/>
            <a:r>
              <a:rPr lang="en-US" altLang="en-US" dirty="0"/>
              <a:t>Can have their format specified</a:t>
            </a:r>
          </a:p>
          <a:p>
            <a:pPr lvl="1" eaLnBrk="1" hangingPunct="1"/>
            <a:r>
              <a:rPr lang="en-US" altLang="en-US" dirty="0"/>
              <a:t>Postal code: 5 digits</a:t>
            </a:r>
          </a:p>
          <a:p>
            <a:pPr lvl="1" eaLnBrk="1" hangingPunct="1"/>
            <a:r>
              <a:rPr lang="en-US" altLang="en-US" dirty="0"/>
              <a:t>Last update: date/time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8D14DC-DD01-4CEE-81F7-E2AA4D3D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226BB56B-264E-4F40-B162-BB4F39226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Representation of concepts in SDMX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2220121-B5D4-4C2F-8D2F-1337761A6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Dimensions</a:t>
            </a:r>
            <a:r>
              <a:rPr lang="en-US" altLang="en-US" dirty="0"/>
              <a:t> must be either coded or have their format specified.</a:t>
            </a:r>
          </a:p>
          <a:p>
            <a:pPr lvl="1" eaLnBrk="1" hangingPunct="1"/>
            <a:r>
              <a:rPr lang="en-US" altLang="en-US" dirty="0"/>
              <a:t>Free text is not allowed.</a:t>
            </a:r>
          </a:p>
          <a:p>
            <a:pPr eaLnBrk="1" hangingPunct="1"/>
            <a:r>
              <a:rPr lang="en-US" altLang="en-US" b="1" dirty="0"/>
              <a:t>Attributes</a:t>
            </a:r>
            <a:r>
              <a:rPr lang="en-US" altLang="en-US" dirty="0"/>
              <a:t> can be coded or un-coded; format may optionally be specified.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560789-EE54-473E-90D2-57EA6ED4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2534-F65D-4077-91C1-7C44A95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 so far…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D30A4C-EEC2-4550-9178-2109CA87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7E35C04D-F684-4500-ADC1-FFB6423BC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82039"/>
              </p:ext>
            </p:extLst>
          </p:nvPr>
        </p:nvGraphicFramePr>
        <p:xfrm>
          <a:off x="1219200" y="2727961"/>
          <a:ext cx="9753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192">
                  <a:extLst>
                    <a:ext uri="{9D8B030D-6E8A-4147-A177-3AD203B41FA5}">
                      <a16:colId xmlns:a16="http://schemas.microsoft.com/office/drawing/2014/main" val="2424590478"/>
                    </a:ext>
                  </a:extLst>
                </a:gridCol>
                <a:gridCol w="1915978">
                  <a:extLst>
                    <a:ext uri="{9D8B030D-6E8A-4147-A177-3AD203B41FA5}">
                      <a16:colId xmlns:a16="http://schemas.microsoft.com/office/drawing/2014/main" val="1398218127"/>
                    </a:ext>
                  </a:extLst>
                </a:gridCol>
                <a:gridCol w="1582764">
                  <a:extLst>
                    <a:ext uri="{9D8B030D-6E8A-4147-A177-3AD203B41FA5}">
                      <a16:colId xmlns:a16="http://schemas.microsoft.com/office/drawing/2014/main" val="2619667742"/>
                    </a:ext>
                  </a:extLst>
                </a:gridCol>
                <a:gridCol w="1491066">
                  <a:extLst>
                    <a:ext uri="{9D8B030D-6E8A-4147-A177-3AD203B41FA5}">
                      <a16:colId xmlns:a16="http://schemas.microsoft.com/office/drawing/2014/main" val="277208005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288305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Attachment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34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CL_INDICATOR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7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Reference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REF_AREA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CL_AREA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04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TIME_PERIOD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Dimension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Date/time (YYYY)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36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multiplier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UNIT_MULT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CL_UNIT_MULT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8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Observation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OBS_VALUE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Pr.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Floating point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505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622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D595-9510-41E0-A9C7-2E8440F2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85800"/>
            <a:ext cx="9926934" cy="834013"/>
          </a:xfrm>
        </p:spPr>
        <p:txBody>
          <a:bodyPr/>
          <a:lstStyle/>
          <a:p>
            <a:r>
              <a:rPr lang="en-US" dirty="0"/>
              <a:t>Cross-domain Code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56A47-9D9A-4D59-AE85-831C5DDE1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1519814"/>
            <a:ext cx="9926933" cy="4814846"/>
          </a:xfrm>
        </p:spPr>
        <p:txBody>
          <a:bodyPr>
            <a:normAutofit/>
          </a:bodyPr>
          <a:lstStyle/>
          <a:p>
            <a:r>
              <a:rPr lang="en-US" dirty="0"/>
              <a:t>Similar to cross-domain concepts, SDMX Statistical Working Group (SWG) develops and publishes Cross-Domain Code Lists. </a:t>
            </a:r>
          </a:p>
          <a:p>
            <a:r>
              <a:rPr lang="en-US" dirty="0"/>
              <a:t>When available, these are based on existing statistical classifications and contain codes from those classifications. Otherwise, codes are developed by the SWG.</a:t>
            </a:r>
          </a:p>
          <a:p>
            <a:r>
              <a:rPr lang="en-US" dirty="0"/>
              <a:t>These codes should be used whenever possible in SDMX exchange or dissemination. The code lists are often extended with country or organization-specific codes. For example, the global Reference Area code list is often extended with subnational reference area codes for national data dissemination.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21618-0916-42EB-99FE-AE7EAE5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131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A751-78D3-4716-8412-7CAB3564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Cross-domain Concepts and Code Lists: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5ED99-B4DF-46C4-B732-BD360325A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2110155"/>
            <a:ext cx="9926933" cy="4066808"/>
          </a:xfrm>
        </p:spPr>
        <p:txBody>
          <a:bodyPr/>
          <a:lstStyle/>
          <a:p>
            <a:r>
              <a:rPr lang="en-US" dirty="0"/>
              <a:t>Reference area: </a:t>
            </a:r>
            <a:r>
              <a:rPr lang="en-US" b="1" dirty="0"/>
              <a:t>REF_AREA</a:t>
            </a:r>
            <a:r>
              <a:rPr lang="en-US" dirty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/>
              <a:t>CL_AREA</a:t>
            </a:r>
          </a:p>
          <a:p>
            <a:r>
              <a:rPr lang="en-US" dirty="0"/>
              <a:t>Sex: </a:t>
            </a:r>
            <a:r>
              <a:rPr lang="en-US" b="1" dirty="0"/>
              <a:t>SEX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b="1" dirty="0"/>
              <a:t> CL_SEX</a:t>
            </a:r>
          </a:p>
          <a:p>
            <a:r>
              <a:rPr lang="en-US" dirty="0"/>
              <a:t>Unit multiplier: </a:t>
            </a:r>
            <a:r>
              <a:rPr lang="en-US" b="1" dirty="0"/>
              <a:t>UNIT_MULT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b="1" dirty="0"/>
              <a:t>CL_UNIT_MULT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66F4C-40EB-4171-9C55-569E2425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385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08AF-51F1-4BA0-961E-3CAAF6BB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cross-domain codes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29135B-E22B-4446-95C1-8C0DE998E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694" y="5238727"/>
            <a:ext cx="10121105" cy="53405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These codes are recommended to be used in all code lists as appropriate.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0A198-655D-4055-B87F-5FAE3E024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02E1664-A819-4B41-9C43-F8DDC5C563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666927"/>
              </p:ext>
            </p:extLst>
          </p:nvPr>
        </p:nvGraphicFramePr>
        <p:xfrm>
          <a:off x="1232694" y="1619274"/>
          <a:ext cx="97266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506">
                  <a:extLst>
                    <a:ext uri="{9D8B030D-6E8A-4147-A177-3AD203B41FA5}">
                      <a16:colId xmlns:a16="http://schemas.microsoft.com/office/drawing/2014/main" val="640949784"/>
                    </a:ext>
                  </a:extLst>
                </a:gridCol>
                <a:gridCol w="6692106">
                  <a:extLst>
                    <a:ext uri="{9D8B030D-6E8A-4147-A177-3AD203B41FA5}">
                      <a16:colId xmlns:a16="http://schemas.microsoft.com/office/drawing/2014/main" val="2196179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Recommended Code Value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Recommended Code Description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682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_L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Local extension (can be used as a prefix)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4192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_N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Non response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33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_O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Other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038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Subtotal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754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_T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Total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267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_U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 data/unknown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8289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_X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Not allocated/unspecified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97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_Z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Not applicable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8757822"/>
                  </a:ext>
                </a:extLst>
              </a:tr>
            </a:tbl>
          </a:graphicData>
        </a:graphic>
      </p:graphicFrame>
      <p:sp>
        <p:nvSpPr>
          <p:cNvPr id="9" name="Text Box 4">
            <a:extLst>
              <a:ext uri="{FF2B5EF4-FFF2-40B4-BE49-F238E27FC236}">
                <a16:creationId xmlns:a16="http://schemas.microsoft.com/office/drawing/2014/main" id="{6A7BBDB8-039D-4D98-9D56-072B2BE86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33795"/>
            <a:ext cx="56038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/>
              <a:t>* Source: </a:t>
            </a:r>
            <a:r>
              <a:rPr lang="en-US" altLang="zh-CN" sz="1200" b="1" dirty="0">
                <a:ea typeface="SimSun" panose="02010600030101010101" pitchFamily="2" charset="-122"/>
                <a:hlinkClick r:id="rId2"/>
              </a:rPr>
              <a:t>Guidelines for the creation and Management of SDMX Code Lists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0930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516"/>
          <a:stretch>
            <a:fillRect/>
          </a:stretch>
        </p:blipFill>
        <p:spPr bwMode="auto">
          <a:xfrm>
            <a:off x="1433512" y="2386015"/>
            <a:ext cx="5886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 descr="MCj043485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899" y="3381376"/>
            <a:ext cx="1081088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745037" y="4548190"/>
            <a:ext cx="696912" cy="3698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BE" altLang="en-US" sz="1800"/>
              <a:t>2529</a:t>
            </a:r>
            <a:endParaRPr lang="en-US" altLang="en-US" sz="1800"/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3602038" y="2476501"/>
            <a:ext cx="28637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BE" altLang="en-US"/>
              <a:t>Tourism establishments</a:t>
            </a:r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3233737" y="2743201"/>
            <a:ext cx="1058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BE" altLang="en-US"/>
              <a:t>Italy</a:t>
            </a: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4135437" y="2768601"/>
            <a:ext cx="1706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BE" altLang="en-US"/>
              <a:t>Annual data</a:t>
            </a:r>
          </a:p>
        </p:txBody>
      </p:sp>
      <p:pic>
        <p:nvPicPr>
          <p:cNvPr id="20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01" r="74730"/>
          <a:stretch>
            <a:fillRect/>
          </a:stretch>
        </p:blipFill>
        <p:spPr bwMode="auto">
          <a:xfrm>
            <a:off x="1433513" y="3644901"/>
            <a:ext cx="148748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53" t="21155" b="66640"/>
          <a:stretch>
            <a:fillRect/>
          </a:stretch>
        </p:blipFill>
        <p:spPr bwMode="auto">
          <a:xfrm>
            <a:off x="2908300" y="3200401"/>
            <a:ext cx="44116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8" t="32701"/>
          <a:stretch>
            <a:fillRect/>
          </a:stretch>
        </p:blipFill>
        <p:spPr bwMode="auto">
          <a:xfrm>
            <a:off x="2895600" y="3657601"/>
            <a:ext cx="44243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2368550" y="2476501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BE" altLang="en-US"/>
              <a:t>Number</a:t>
            </a:r>
          </a:p>
        </p:txBody>
      </p:sp>
      <p:pic>
        <p:nvPicPr>
          <p:cNvPr id="24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55" r="74730" b="66640"/>
          <a:stretch>
            <a:fillRect/>
          </a:stretch>
        </p:blipFill>
        <p:spPr bwMode="auto">
          <a:xfrm>
            <a:off x="1433513" y="3200401"/>
            <a:ext cx="148748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70" t="21307" r="25764" b="66640"/>
          <a:stretch>
            <a:fillRect/>
          </a:stretch>
        </p:blipFill>
        <p:spPr bwMode="auto">
          <a:xfrm>
            <a:off x="4371975" y="3214689"/>
            <a:ext cx="14398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76" r="74730" b="33801"/>
          <a:stretch>
            <a:fillRect/>
          </a:stretch>
        </p:blipFill>
        <p:spPr bwMode="auto">
          <a:xfrm>
            <a:off x="1438274" y="4510089"/>
            <a:ext cx="1479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Figures vs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AB7E5B-09C3-4230-9DC7-BB82AA8F66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DE10A-8661-4F83-8D7C-D72FC0D95C7D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CE28B5-AD27-44D6-88CC-4671AC07F0F0}"/>
              </a:ext>
            </a:extLst>
          </p:cNvPr>
          <p:cNvSpPr/>
          <p:nvPr/>
        </p:nvSpPr>
        <p:spPr>
          <a:xfrm>
            <a:off x="7332662" y="3040980"/>
            <a:ext cx="463073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+mn-lt"/>
              </a:rPr>
              <a:t>Figures by themselves are meaningless.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+mn-lt"/>
              </a:rPr>
              <a:t>For data to be usable, it must be properly described. The descriptions let users know what the data actually represents.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7" grpId="0"/>
      <p:bldP spid="17" grpId="1"/>
      <p:bldP spid="18" grpId="0"/>
      <p:bldP spid="18" grpId="1"/>
      <p:bldP spid="19" grpId="0"/>
      <p:bldP spid="19" grpId="1"/>
      <p:bldP spid="23" grpId="0"/>
      <p:bldP spid="23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30AFE-BF4E-4579-AE93-0447B6650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866" y="1085223"/>
            <a:ext cx="9926934" cy="514978"/>
          </a:xfrm>
        </p:spPr>
        <p:txBody>
          <a:bodyPr>
            <a:normAutofit fontScale="90000"/>
          </a:bodyPr>
          <a:lstStyle/>
          <a:p>
            <a:r>
              <a:rPr lang="en-US" dirty="0"/>
              <a:t>Data model </a:t>
            </a:r>
            <a:r>
              <a:rPr lang="en-US"/>
              <a:t>so far: Code </a:t>
            </a:r>
            <a:r>
              <a:rPr lang="en-US" dirty="0"/>
              <a:t>Lists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EE5FF-079F-4B3C-B134-065660A0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4BBECCE-D599-4C15-91EC-8878F5C4736A}"/>
              </a:ext>
            </a:extLst>
          </p:cNvPr>
          <p:cNvGrpSpPr/>
          <p:nvPr/>
        </p:nvGrpSpPr>
        <p:grpSpPr>
          <a:xfrm>
            <a:off x="1426866" y="1637274"/>
            <a:ext cx="3554412" cy="1155144"/>
            <a:chOff x="1426866" y="1926715"/>
            <a:chExt cx="3554412" cy="1155144"/>
          </a:xfrm>
        </p:grpSpPr>
        <p:graphicFrame>
          <p:nvGraphicFramePr>
            <p:cNvPr id="8" name="Table 5">
              <a:extLst>
                <a:ext uri="{FF2B5EF4-FFF2-40B4-BE49-F238E27FC236}">
                  <a16:creationId xmlns:a16="http://schemas.microsoft.com/office/drawing/2014/main" id="{D497F463-BDC7-46FD-B7D2-1CD0FAB1324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86860270"/>
                </p:ext>
              </p:extLst>
            </p:nvPr>
          </p:nvGraphicFramePr>
          <p:xfrm>
            <a:off x="1426866" y="2296047"/>
            <a:ext cx="3554412" cy="785812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62192">
                    <a:extLst>
                      <a:ext uri="{9D8B030D-6E8A-4147-A177-3AD203B41FA5}">
                        <a16:colId xmlns:a16="http://schemas.microsoft.com/office/drawing/2014/main" val="1625633605"/>
                      </a:ext>
                    </a:extLst>
                  </a:gridCol>
                  <a:gridCol w="2792220">
                    <a:extLst>
                      <a:ext uri="{9D8B030D-6E8A-4147-A177-3AD203B41FA5}">
                        <a16:colId xmlns:a16="http://schemas.microsoft.com/office/drawing/2014/main" val="972533808"/>
                      </a:ext>
                    </a:extLst>
                  </a:gridCol>
                </a:tblGrid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Code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Name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540447474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POP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Total Mid-Year Population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353332275"/>
                    </a:ext>
                  </a:extLst>
                </a:tr>
              </a:tbl>
            </a:graphicData>
          </a:graphic>
        </p:graphicFrame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01BF04C-407C-4D33-B4F5-3446B018DDD7}"/>
                </a:ext>
              </a:extLst>
            </p:cNvPr>
            <p:cNvSpPr txBox="1"/>
            <p:nvPr/>
          </p:nvSpPr>
          <p:spPr>
            <a:xfrm>
              <a:off x="1426866" y="1926715"/>
              <a:ext cx="3554412" cy="36933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CL_INDICATOR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610E218-F15C-4492-BD01-C3DF1105F2E3}"/>
              </a:ext>
            </a:extLst>
          </p:cNvPr>
          <p:cNvGrpSpPr/>
          <p:nvPr/>
        </p:nvGrpSpPr>
        <p:grpSpPr>
          <a:xfrm>
            <a:off x="2362200" y="2971800"/>
            <a:ext cx="3554412" cy="3146672"/>
            <a:chOff x="1426866" y="3389858"/>
            <a:chExt cx="3554412" cy="3146672"/>
          </a:xfrm>
        </p:grpSpPr>
        <p:graphicFrame>
          <p:nvGraphicFramePr>
            <p:cNvPr id="12" name="Table 5">
              <a:extLst>
                <a:ext uri="{FF2B5EF4-FFF2-40B4-BE49-F238E27FC236}">
                  <a16:creationId xmlns:a16="http://schemas.microsoft.com/office/drawing/2014/main" id="{71B9B9F3-57F4-4CF3-9BE0-5961A7E711E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82632375"/>
                </p:ext>
              </p:extLst>
            </p:nvPr>
          </p:nvGraphicFramePr>
          <p:xfrm>
            <a:off x="1426866" y="3759190"/>
            <a:ext cx="3554412" cy="27773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62192">
                    <a:extLst>
                      <a:ext uri="{9D8B030D-6E8A-4147-A177-3AD203B41FA5}">
                        <a16:colId xmlns:a16="http://schemas.microsoft.com/office/drawing/2014/main" val="1625633605"/>
                      </a:ext>
                    </a:extLst>
                  </a:gridCol>
                  <a:gridCol w="2792220">
                    <a:extLst>
                      <a:ext uri="{9D8B030D-6E8A-4147-A177-3AD203B41FA5}">
                        <a16:colId xmlns:a16="http://schemas.microsoft.com/office/drawing/2014/main" val="972533808"/>
                      </a:ext>
                    </a:extLst>
                  </a:gridCol>
                </a:tblGrid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Code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Name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540447474"/>
                    </a:ext>
                  </a:extLst>
                </a:tr>
                <a:tr h="419904">
                  <a:tc>
                    <a:txBody>
                      <a:bodyPr/>
                      <a:lstStyle/>
                      <a:p>
                        <a:r>
                          <a:rPr lang="en-US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Units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353332275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1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Tens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428425374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2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Hundreds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4996738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3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Thousands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610246379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6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Millions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104152431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9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Billions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646712499"/>
                    </a:ext>
                  </a:extLst>
                </a:tr>
              </a:tbl>
            </a:graphicData>
          </a:graphic>
        </p:graphicFrame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31E27CE-7011-4EB9-8C21-8B127FA4350D}"/>
                </a:ext>
              </a:extLst>
            </p:cNvPr>
            <p:cNvSpPr txBox="1"/>
            <p:nvPr/>
          </p:nvSpPr>
          <p:spPr>
            <a:xfrm>
              <a:off x="1426866" y="3389858"/>
              <a:ext cx="3554412" cy="36933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CL_UNIT_MULT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D63780-D077-48B9-9D19-3C71542158B0}"/>
              </a:ext>
            </a:extLst>
          </p:cNvPr>
          <p:cNvGrpSpPr/>
          <p:nvPr/>
        </p:nvGrpSpPr>
        <p:grpSpPr>
          <a:xfrm>
            <a:off x="6858000" y="2060109"/>
            <a:ext cx="3554412" cy="3146672"/>
            <a:chOff x="1426866" y="3389858"/>
            <a:chExt cx="3554412" cy="3146672"/>
          </a:xfrm>
        </p:grpSpPr>
        <p:graphicFrame>
          <p:nvGraphicFramePr>
            <p:cNvPr id="18" name="Table 5">
              <a:extLst>
                <a:ext uri="{FF2B5EF4-FFF2-40B4-BE49-F238E27FC236}">
                  <a16:creationId xmlns:a16="http://schemas.microsoft.com/office/drawing/2014/main" id="{388D33EF-C526-4A4A-899A-C64976475D0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98732962"/>
                </p:ext>
              </p:extLst>
            </p:nvPr>
          </p:nvGraphicFramePr>
          <p:xfrm>
            <a:off x="1426866" y="3759190"/>
            <a:ext cx="3554412" cy="277734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62192">
                    <a:extLst>
                      <a:ext uri="{9D8B030D-6E8A-4147-A177-3AD203B41FA5}">
                        <a16:colId xmlns:a16="http://schemas.microsoft.com/office/drawing/2014/main" val="1625633605"/>
                      </a:ext>
                    </a:extLst>
                  </a:gridCol>
                  <a:gridCol w="2792220">
                    <a:extLst>
                      <a:ext uri="{9D8B030D-6E8A-4147-A177-3AD203B41FA5}">
                        <a16:colId xmlns:a16="http://schemas.microsoft.com/office/drawing/2014/main" val="972533808"/>
                      </a:ext>
                    </a:extLst>
                  </a:gridCol>
                </a:tblGrid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Code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Name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540447474"/>
                    </a:ext>
                  </a:extLst>
                </a:tr>
                <a:tr h="419904">
                  <a:tc>
                    <a:txBody>
                      <a:bodyPr/>
                      <a:lstStyle/>
                      <a:p>
                        <a:r>
                          <a:rPr lang="en-US" dirty="0"/>
                          <a:t>AF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Afghanistan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353332275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AL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Albania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428425374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AQ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Antarctica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254996738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DZ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Algeria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610246379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AS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American Samoa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1104152431"/>
                    </a:ext>
                  </a:extLst>
                </a:tr>
                <a:tr h="392906">
                  <a:tc>
                    <a:txBody>
                      <a:bodyPr/>
                      <a:lstStyle/>
                      <a:p>
                        <a:r>
                          <a:rPr lang="en-US" dirty="0"/>
                          <a:t>AD</a:t>
                        </a: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Andorra</a:t>
                        </a:r>
                      </a:p>
                    </a:txBody>
                    <a:tcPr anchor="ctr"/>
                  </a:tc>
                  <a:extLst>
                    <a:ext uri="{0D108BD9-81ED-4DB2-BD59-A6C34878D82A}">
                      <a16:rowId xmlns:a16="http://schemas.microsoft.com/office/drawing/2014/main" val="2646712499"/>
                    </a:ext>
                  </a:extLst>
                </a:tr>
              </a:tbl>
            </a:graphicData>
          </a:graphic>
        </p:graphicFrame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B8F8F01-26CF-400C-81E8-4AAADA9294B4}"/>
                </a:ext>
              </a:extLst>
            </p:cNvPr>
            <p:cNvSpPr txBox="1"/>
            <p:nvPr/>
          </p:nvSpPr>
          <p:spPr>
            <a:xfrm>
              <a:off x="1426866" y="3389858"/>
              <a:ext cx="3554412" cy="36933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CL_AREA (partial)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4377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2534-F65D-4077-91C1-7C44A95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Definition: summary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2B805DD-9982-470C-8A18-E9A10202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B145A4-08FF-4899-9D96-1D7D6052D8DE}"/>
              </a:ext>
            </a:extLst>
          </p:cNvPr>
          <p:cNvGrpSpPr/>
          <p:nvPr/>
        </p:nvGrpSpPr>
        <p:grpSpPr>
          <a:xfrm>
            <a:off x="685800" y="1919235"/>
            <a:ext cx="10566398" cy="4069130"/>
            <a:chOff x="1143001" y="2595715"/>
            <a:chExt cx="10566398" cy="4069130"/>
          </a:xfrm>
        </p:grpSpPr>
        <p:graphicFrame>
          <p:nvGraphicFramePr>
            <p:cNvPr id="5" name="Content Placeholder 3">
              <a:extLst>
                <a:ext uri="{FF2B5EF4-FFF2-40B4-BE49-F238E27FC236}">
                  <a16:creationId xmlns:a16="http://schemas.microsoft.com/office/drawing/2014/main" id="{7E35C04D-F684-4500-ADC1-FFB6423BC72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71301266"/>
                </p:ext>
              </p:extLst>
            </p:nvPr>
          </p:nvGraphicFramePr>
          <p:xfrm>
            <a:off x="1143001" y="3692445"/>
            <a:ext cx="10566398" cy="297240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851045">
                    <a:extLst>
                      <a:ext uri="{9D8B030D-6E8A-4147-A177-3AD203B41FA5}">
                        <a16:colId xmlns:a16="http://schemas.microsoft.com/office/drawing/2014/main" val="2424590478"/>
                      </a:ext>
                    </a:extLst>
                  </a:gridCol>
                  <a:gridCol w="1773921">
                    <a:extLst>
                      <a:ext uri="{9D8B030D-6E8A-4147-A177-3AD203B41FA5}">
                        <a16:colId xmlns:a16="http://schemas.microsoft.com/office/drawing/2014/main" val="1398218127"/>
                      </a:ext>
                    </a:extLst>
                  </a:gridCol>
                  <a:gridCol w="1542540">
                    <a:extLst>
                      <a:ext uri="{9D8B030D-6E8A-4147-A177-3AD203B41FA5}">
                        <a16:colId xmlns:a16="http://schemas.microsoft.com/office/drawing/2014/main" val="2619667742"/>
                      </a:ext>
                    </a:extLst>
                  </a:gridCol>
                  <a:gridCol w="1385694">
                    <a:extLst>
                      <a:ext uri="{9D8B030D-6E8A-4147-A177-3AD203B41FA5}">
                        <a16:colId xmlns:a16="http://schemas.microsoft.com/office/drawing/2014/main" val="2772080051"/>
                      </a:ext>
                    </a:extLst>
                  </a:gridCol>
                  <a:gridCol w="2362200">
                    <a:extLst>
                      <a:ext uri="{9D8B030D-6E8A-4147-A177-3AD203B41FA5}">
                        <a16:colId xmlns:a16="http://schemas.microsoft.com/office/drawing/2014/main" val="2775006437"/>
                      </a:ext>
                    </a:extLst>
                  </a:gridCol>
                  <a:gridCol w="1650998">
                    <a:extLst>
                      <a:ext uri="{9D8B030D-6E8A-4147-A177-3AD203B41FA5}">
                        <a16:colId xmlns:a16="http://schemas.microsoft.com/office/drawing/2014/main" val="2028830517"/>
                      </a:ext>
                    </a:extLst>
                  </a:gridCol>
                </a:tblGrid>
                <a:tr h="351326">
                  <a:tc>
                    <a:txBody>
                      <a:bodyPr/>
                      <a:lstStyle/>
                      <a:p>
                        <a:r>
                          <a:rPr lang="en-US" dirty="0"/>
                          <a:t>Concept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/>
                          <a:t>Concept ID</a:t>
                        </a:r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Role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Attachment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Representation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Code list ID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70342219"/>
                    </a:ext>
                  </a:extLst>
                </a:tr>
                <a:tr h="491640">
                  <a:tc>
                    <a:txBody>
                      <a:bodyPr/>
                      <a:lstStyle/>
                      <a:p>
                        <a:r>
                          <a:rPr lang="en-US" dirty="0"/>
                          <a:t>Indicator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INDICATOR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Dimension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Code List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CL_INDICATOR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884670314"/>
                    </a:ext>
                  </a:extLst>
                </a:tr>
                <a:tr h="491640">
                  <a:tc>
                    <a:txBody>
                      <a:bodyPr/>
                      <a:lstStyle/>
                      <a:p>
                        <a:r>
                          <a:rPr lang="en-US" dirty="0"/>
                          <a:t>Reference area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REF_AREA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Dimension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Code List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CL_AREA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230804018"/>
                    </a:ext>
                  </a:extLst>
                </a:tr>
                <a:tr h="491640">
                  <a:tc>
                    <a:txBody>
                      <a:bodyPr/>
                      <a:lstStyle/>
                      <a:p>
                        <a:r>
                          <a:rPr lang="en-US" dirty="0"/>
                          <a:t>Time period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TIME_PERIOD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Dimension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YYYY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70365237"/>
                    </a:ext>
                  </a:extLst>
                </a:tr>
                <a:tr h="491640">
                  <a:tc>
                    <a:txBody>
                      <a:bodyPr/>
                      <a:lstStyle/>
                      <a:p>
                        <a:r>
                          <a:rPr lang="en-US" dirty="0"/>
                          <a:t>Unit multiplier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UNIT_MULT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Attribute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Time series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Code List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CL_UNIT_MULT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472983754"/>
                    </a:ext>
                  </a:extLst>
                </a:tr>
                <a:tr h="491640">
                  <a:tc>
                    <a:txBody>
                      <a:bodyPr/>
                      <a:lstStyle/>
                      <a:p>
                        <a:r>
                          <a:rPr lang="en-US" dirty="0"/>
                          <a:t>Obs. value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OBS_VALUE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Pr. Measure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dirty="0"/>
                          <a:t>Floating point number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180505963"/>
                    </a:ext>
                  </a:extLst>
                </a:tr>
              </a:tbl>
            </a:graphicData>
          </a:graphic>
        </p:graphicFrame>
        <p:sp>
          <p:nvSpPr>
            <p:cNvPr id="4" name="Rounded Rectangle 7">
              <a:extLst>
                <a:ext uri="{FF2B5EF4-FFF2-40B4-BE49-F238E27FC236}">
                  <a16:creationId xmlns:a16="http://schemas.microsoft.com/office/drawing/2014/main" id="{CAED9148-9EB9-4CB9-A82F-5016C821B1D3}"/>
                </a:ext>
              </a:extLst>
            </p:cNvPr>
            <p:cNvSpPr/>
            <p:nvPr/>
          </p:nvSpPr>
          <p:spPr>
            <a:xfrm>
              <a:off x="2590800" y="2621280"/>
              <a:ext cx="1818640" cy="57912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chemeClr val="tx1"/>
                  </a:solidFill>
                </a:rPr>
                <a:t>Concept Scheme</a:t>
              </a:r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3D479CAE-58E3-45F7-A33C-1A8F4C24968A}"/>
                </a:ext>
              </a:extLst>
            </p:cNvPr>
            <p:cNvSpPr/>
            <p:nvPr/>
          </p:nvSpPr>
          <p:spPr>
            <a:xfrm>
              <a:off x="5660185" y="2642799"/>
              <a:ext cx="1818640" cy="57912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chemeClr val="tx1"/>
                  </a:solidFill>
                </a:rPr>
                <a:t>DSD</a:t>
              </a:r>
            </a:p>
          </p:txBody>
        </p:sp>
        <p:sp>
          <p:nvSpPr>
            <p:cNvPr id="8" name="Rounded Rectangle 8">
              <a:extLst>
                <a:ext uri="{FF2B5EF4-FFF2-40B4-BE49-F238E27FC236}">
                  <a16:creationId xmlns:a16="http://schemas.microsoft.com/office/drawing/2014/main" id="{29DCFE97-A087-4A81-B7EE-F96A7D4D68E1}"/>
                </a:ext>
              </a:extLst>
            </p:cNvPr>
            <p:cNvSpPr/>
            <p:nvPr/>
          </p:nvSpPr>
          <p:spPr>
            <a:xfrm>
              <a:off x="9067800" y="2595715"/>
              <a:ext cx="1818640" cy="579120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fr-BE" dirty="0">
                  <a:solidFill>
                    <a:schemeClr val="tx1"/>
                  </a:solidFill>
                </a:rPr>
                <a:t>Code </a:t>
              </a:r>
              <a:r>
                <a:rPr lang="en-US" dirty="0">
                  <a:solidFill>
                    <a:schemeClr val="tx1"/>
                  </a:solidFill>
                </a:rPr>
                <a:t>lists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76F63F1-F663-43B3-A8DF-FEA3DF609E0B}"/>
                </a:ext>
              </a:extLst>
            </p:cNvPr>
            <p:cNvCxnSpPr>
              <a:cxnSpLocks/>
              <a:stCxn id="4" idx="2"/>
            </p:cNvCxnSpPr>
            <p:nvPr/>
          </p:nvCxnSpPr>
          <p:spPr bwMode="auto">
            <a:xfrm flipH="1">
              <a:off x="1858748" y="3200400"/>
              <a:ext cx="1641372" cy="49204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CB0C143-6911-4F20-90D6-D52DFA557C2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00120" y="3181597"/>
              <a:ext cx="415856" cy="5364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79AA122-AB0C-4D9A-B515-C4536020ECFF}"/>
                </a:ext>
              </a:extLst>
            </p:cNvPr>
            <p:cNvCxnSpPr>
              <a:cxnSpLocks/>
              <a:stCxn id="7" idx="2"/>
            </p:cNvCxnSpPr>
            <p:nvPr/>
          </p:nvCxnSpPr>
          <p:spPr bwMode="auto">
            <a:xfrm flipH="1">
              <a:off x="5439976" y="3221919"/>
              <a:ext cx="1129529" cy="4503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89C2D98-7C40-4B06-AE87-070E4D55556E}"/>
                </a:ext>
              </a:extLst>
            </p:cNvPr>
            <p:cNvCxnSpPr>
              <a:cxnSpLocks/>
              <a:stCxn id="7" idx="2"/>
            </p:cNvCxnSpPr>
            <p:nvPr/>
          </p:nvCxnSpPr>
          <p:spPr bwMode="auto">
            <a:xfrm>
              <a:off x="6569505" y="3221919"/>
              <a:ext cx="364695" cy="470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2E6915C-41DD-436A-97E5-71339A9245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58400" y="3200400"/>
              <a:ext cx="533400" cy="49204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24C4816-E8D8-4C27-A7FE-53EA2B8A8B7F}"/>
                </a:ext>
              </a:extLst>
            </p:cNvPr>
            <p:cNvCxnSpPr>
              <a:cxnSpLocks/>
              <a:stCxn id="7" idx="1"/>
              <a:endCxn id="4" idx="3"/>
            </p:cNvCxnSpPr>
            <p:nvPr/>
          </p:nvCxnSpPr>
          <p:spPr bwMode="auto">
            <a:xfrm flipH="1" flipV="1">
              <a:off x="4409440" y="2910840"/>
              <a:ext cx="1250745" cy="21519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465FF2C-6115-4CF7-B56A-E55C940D9DE1}"/>
                </a:ext>
              </a:extLst>
            </p:cNvPr>
            <p:cNvCxnSpPr>
              <a:cxnSpLocks/>
              <a:stCxn id="7" idx="3"/>
            </p:cNvCxnSpPr>
            <p:nvPr/>
          </p:nvCxnSpPr>
          <p:spPr bwMode="auto">
            <a:xfrm>
              <a:off x="7478825" y="2932359"/>
              <a:ext cx="1588975" cy="2017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961586B-8F9C-438B-B752-C18A89CDC23C}"/>
                </a:ext>
              </a:extLst>
            </p:cNvPr>
            <p:cNvSpPr txBox="1"/>
            <p:nvPr/>
          </p:nvSpPr>
          <p:spPr>
            <a:xfrm>
              <a:off x="4768594" y="2642800"/>
              <a:ext cx="8915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200" dirty="0">
                  <a:solidFill>
                    <a:srgbClr val="0F5494"/>
                  </a:solidFill>
                </a:rPr>
                <a:t>Reference</a:t>
              </a:r>
              <a:endParaRPr lang="en-GB" sz="1200" dirty="0" err="1">
                <a:solidFill>
                  <a:srgbClr val="0F5494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13D083D-4D29-4544-8273-54788DB32320}"/>
                </a:ext>
              </a:extLst>
            </p:cNvPr>
            <p:cNvSpPr txBox="1"/>
            <p:nvPr/>
          </p:nvSpPr>
          <p:spPr>
            <a:xfrm>
              <a:off x="7817055" y="2675538"/>
              <a:ext cx="9042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200" dirty="0">
                  <a:solidFill>
                    <a:srgbClr val="0F5494"/>
                  </a:solidFill>
                </a:rPr>
                <a:t>Reference</a:t>
              </a:r>
              <a:endParaRPr lang="en-GB" sz="1200" dirty="0" err="1">
                <a:solidFill>
                  <a:srgbClr val="0F5494"/>
                </a:solidFill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C8E1050-97FB-412E-A664-AE7AD37BF4B6}"/>
                </a:ext>
              </a:extLst>
            </p:cNvPr>
            <p:cNvCxnSpPr>
              <a:cxnSpLocks/>
              <a:stCxn id="7" idx="2"/>
            </p:cNvCxnSpPr>
            <p:nvPr/>
          </p:nvCxnSpPr>
          <p:spPr bwMode="auto">
            <a:xfrm>
              <a:off x="6569505" y="3221919"/>
              <a:ext cx="1964895" cy="4356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9447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6A6E8-4CBF-4AB3-B07C-09A337FB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Artefacts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29FE8-F329-442D-A785-E7FC2528D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66" y="2110155"/>
            <a:ext cx="10079334" cy="4066808"/>
          </a:xfrm>
        </p:spPr>
        <p:txBody>
          <a:bodyPr/>
          <a:lstStyle/>
          <a:p>
            <a:r>
              <a:rPr lang="en-US" dirty="0"/>
              <a:t>While there are many types of artefacts, in almost all situations “SDMX Artefact” refers to a maintainable and </a:t>
            </a:r>
            <a:r>
              <a:rPr lang="en-US" dirty="0" err="1"/>
              <a:t>versionable</a:t>
            </a:r>
            <a:r>
              <a:rPr lang="en-US" dirty="0"/>
              <a:t> component of structural metadata.</a:t>
            </a:r>
          </a:p>
          <a:p>
            <a:pPr lvl="1"/>
            <a:r>
              <a:rPr lang="en-US" dirty="0"/>
              <a:t>Concept Scheme</a:t>
            </a:r>
          </a:p>
          <a:p>
            <a:pPr lvl="1"/>
            <a:r>
              <a:rPr lang="en-US" dirty="0"/>
              <a:t>DSD</a:t>
            </a:r>
          </a:p>
          <a:p>
            <a:pPr lvl="1"/>
            <a:r>
              <a:rPr lang="en-US" dirty="0"/>
              <a:t>Code List</a:t>
            </a:r>
          </a:p>
          <a:p>
            <a:r>
              <a:rPr lang="en-US" dirty="0"/>
              <a:t>Note that e.g. an individual Code is not an artefact, since it can only exist and be transmitted as part of a Code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AA153-6955-48FB-A512-D2F3DB05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409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6386D-AB2D-4228-876A-BC2E850B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Artefact Identification and Versioning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5CDB-7378-472D-BB0C-21C875439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10155"/>
            <a:ext cx="10820399" cy="4066808"/>
          </a:xfrm>
        </p:spPr>
        <p:txBody>
          <a:bodyPr/>
          <a:lstStyle/>
          <a:p>
            <a:r>
              <a:rPr lang="en-US" dirty="0"/>
              <a:t>Identification of SDMX Artefact consists of 3 fields: ID; Maintenance Agency; Version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F3586-0DCD-4D6E-93A0-B1F7DF89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571F88-42A2-4936-982C-343C24E80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052308"/>
              </p:ext>
            </p:extLst>
          </p:nvPr>
        </p:nvGraphicFramePr>
        <p:xfrm>
          <a:off x="810491" y="3200400"/>
          <a:ext cx="98298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29295417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168453232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520330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10494366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42498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Maintenance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874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 Main Aggregates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NA_MAIN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32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 Main Aggregates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NA_MAIN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481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Concept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SDG Concept 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SDG_CONCEPTS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IAEG-SDGs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49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 area code 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CL_AREA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SDMX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380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4731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529B64C-D948-4B49-A478-BCB9299D8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57158321-A381-409E-8878-1420644E06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endParaRPr lang="en-US" altLang="en-US"/>
          </a:p>
          <a:p>
            <a:pPr marL="0" indent="0" algn="ctr">
              <a:buNone/>
            </a:pPr>
            <a:r>
              <a:rPr lang="en-US" altLang="en-US"/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EB5A64-14E6-4DB8-8D80-E0B125B2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B1DA33D3-5B05-4DEC-A52C-81477B208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Developing a Data Model for Data Exchange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F9DBEC4-D3FE-4A9C-AA3D-F2493A2A81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7601" y="2362201"/>
            <a:ext cx="10257367" cy="24383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Data model is developed to provide descriptions for all relevant characteristics of the data to be exchanged</a:t>
            </a:r>
          </a:p>
          <a:p>
            <a:pPr eaLnBrk="1" hangingPunct="1"/>
            <a:r>
              <a:rPr lang="en-US" altLang="en-US" dirty="0"/>
              <a:t>In SDMX, data model is represented by a Data Structure Definition (DSD).</a:t>
            </a:r>
          </a:p>
          <a:p>
            <a:pPr eaLnBrk="1" hangingPunct="1"/>
            <a:r>
              <a:rPr lang="en-US" altLang="en-US" dirty="0"/>
              <a:t>To design a DSD, we first need to find </a:t>
            </a:r>
            <a:r>
              <a:rPr lang="en-US" altLang="en-US" i="1" dirty="0"/>
              <a:t>concepts</a:t>
            </a:r>
            <a:r>
              <a:rPr lang="en-US" altLang="en-US" dirty="0"/>
              <a:t> that identify and describe our data.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074B9-D927-4A24-A2AE-5355B3EB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2A3E8851-0A7F-41C1-AFF2-95636A78E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4E3DD8-689D-4323-8E81-3D5E3DCC6E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“Unit of thought created by a unique combination of characteristics”*</a:t>
            </a:r>
          </a:p>
          <a:p>
            <a:pPr eaLnBrk="1" hangingPunct="1"/>
            <a:r>
              <a:rPr lang="en-US" altLang="en-US" dirty="0"/>
              <a:t>Each concept describes something about the data.</a:t>
            </a:r>
          </a:p>
          <a:p>
            <a:pPr eaLnBrk="1" hangingPunct="1"/>
            <a:r>
              <a:rPr lang="en-US" altLang="en-US" dirty="0"/>
              <a:t>Concepts should express all relevant data characteristics.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8F4DE2-2286-4DFB-8805-2060F27B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7B746086-5C00-43B7-BA7E-AE4A59E2F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1728" y="5978812"/>
            <a:ext cx="20986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/>
              <a:t>* Source: </a:t>
            </a:r>
            <a:r>
              <a:rPr lang="en-US" altLang="zh-CN" sz="1200" b="1" dirty="0">
                <a:ea typeface="SimSun" panose="02010600030101010101" pitchFamily="2" charset="-122"/>
                <a:hlinkClick r:id="rId2"/>
              </a:rPr>
              <a:t>SDMX Glossary</a:t>
            </a:r>
            <a:r>
              <a:rPr lang="en-US" altLang="zh-CN" sz="1200" b="1" dirty="0">
                <a:ea typeface="SimSun" panose="02010600030101010101" pitchFamily="2" charset="-122"/>
              </a:rPr>
              <a:t> </a:t>
            </a:r>
            <a:endParaRPr lang="en-US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13953-EFBB-473B-A265-69257431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Identifying Concepts</a:t>
            </a:r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146E502-C083-49A8-AEE7-022FE162B4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55" y="1890746"/>
            <a:ext cx="9926490" cy="3689635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8B704D-3356-4CC5-8728-347C57C6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0" y="6412653"/>
            <a:ext cx="522025" cy="395904"/>
          </a:xfrm>
        </p:spPr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283C77-ACD4-46A0-8464-118DB4BF0BC3}"/>
              </a:ext>
            </a:extLst>
          </p:cNvPr>
          <p:cNvSpPr/>
          <p:nvPr/>
        </p:nvSpPr>
        <p:spPr bwMode="auto">
          <a:xfrm>
            <a:off x="726355" y="3262346"/>
            <a:ext cx="3388445" cy="2318035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E80AEB-5815-4F15-BC0F-EADEF4549508}"/>
              </a:ext>
            </a:extLst>
          </p:cNvPr>
          <p:cNvSpPr/>
          <p:nvPr/>
        </p:nvSpPr>
        <p:spPr bwMode="auto">
          <a:xfrm>
            <a:off x="3429000" y="2728946"/>
            <a:ext cx="3962400" cy="228600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FF071A-B26C-4BAA-820D-35D97A65D940}"/>
              </a:ext>
            </a:extLst>
          </p:cNvPr>
          <p:cNvSpPr/>
          <p:nvPr/>
        </p:nvSpPr>
        <p:spPr bwMode="auto">
          <a:xfrm>
            <a:off x="4419600" y="3109945"/>
            <a:ext cx="5638800" cy="182880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32D38E-DAA2-40D4-BE72-6BC6EAD14DA7}"/>
              </a:ext>
            </a:extLst>
          </p:cNvPr>
          <p:cNvSpPr/>
          <p:nvPr/>
        </p:nvSpPr>
        <p:spPr bwMode="auto">
          <a:xfrm>
            <a:off x="4419600" y="3292825"/>
            <a:ext cx="5638800" cy="2287556"/>
          </a:xfrm>
          <a:prstGeom prst="rect">
            <a:avLst/>
          </a:prstGeom>
          <a:solidFill>
            <a:srgbClr val="FFFF00">
              <a:alpha val="2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A2D62C-EE7C-4A4F-A879-E6453F91284C}"/>
              </a:ext>
            </a:extLst>
          </p:cNvPr>
          <p:cNvSpPr/>
          <p:nvPr/>
        </p:nvSpPr>
        <p:spPr bwMode="auto">
          <a:xfrm>
            <a:off x="8839200" y="2957546"/>
            <a:ext cx="1143000" cy="152399"/>
          </a:xfrm>
          <a:prstGeom prst="rect">
            <a:avLst/>
          </a:prstGeom>
          <a:solidFill>
            <a:srgbClr val="FFC000">
              <a:alpha val="25000"/>
            </a:srgbClr>
          </a:soli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 Box 24">
            <a:extLst>
              <a:ext uri="{FF2B5EF4-FFF2-40B4-BE49-F238E27FC236}">
                <a16:creationId xmlns:a16="http://schemas.microsoft.com/office/drawing/2014/main" id="{979A23DF-45ED-410C-8C45-6CF2A928C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997" y="1794843"/>
            <a:ext cx="1073150" cy="379413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1800" b="0" i="0" u="none" strike="noStrike" cap="none" normalizeH="0" baseline="0">
                <a:ln>
                  <a:noFill/>
                </a:ln>
                <a:effectLst/>
                <a:latin typeface="Arial" charset="0"/>
              </a:defRPr>
            </a:lvl1pPr>
          </a:lstStyle>
          <a:p>
            <a:r>
              <a:rPr lang="en-US" altLang="en-US" dirty="0"/>
              <a:t>Indicator</a:t>
            </a:r>
          </a:p>
        </p:txBody>
      </p:sp>
      <p:sp>
        <p:nvSpPr>
          <p:cNvPr id="12" name="Line 26">
            <a:extLst>
              <a:ext uri="{FF2B5EF4-FFF2-40B4-BE49-F238E27FC236}">
                <a16:creationId xmlns:a16="http://schemas.microsoft.com/office/drawing/2014/main" id="{022E4553-128D-4616-ADF5-378E0631C2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2274" y="2174256"/>
            <a:ext cx="0" cy="55469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C9164EDA-535A-4F66-8E73-6CE470012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118686"/>
            <a:ext cx="1295400" cy="379413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1800" b="0" i="0" u="none" strike="noStrike" cap="none" normalizeH="0" baseline="0">
                <a:ln>
                  <a:noFill/>
                </a:ln>
                <a:effectLst/>
                <a:latin typeface="Arial" charset="0"/>
              </a:defRPr>
            </a:lvl1pPr>
          </a:lstStyle>
          <a:p>
            <a:r>
              <a:rPr lang="en-US" altLang="en-US" dirty="0"/>
              <a:t>Ref. Area</a:t>
            </a:r>
          </a:p>
        </p:txBody>
      </p:sp>
      <p:sp>
        <p:nvSpPr>
          <p:cNvPr id="14" name="Line 26">
            <a:extLst>
              <a:ext uri="{FF2B5EF4-FFF2-40B4-BE49-F238E27FC236}">
                <a16:creationId xmlns:a16="http://schemas.microsoft.com/office/drawing/2014/main" id="{1E2D8074-843E-4540-9295-5157BCA83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125" y="2498097"/>
            <a:ext cx="0" cy="764249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id="{35673135-14E9-4186-8B83-063C10467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3" y="1853440"/>
            <a:ext cx="1568447" cy="379413"/>
          </a:xfrm>
          <a:prstGeom prst="rect">
            <a:avLst/>
          </a:prstGeom>
          <a:solidFill>
            <a:schemeClr val="accent5">
              <a:alpha val="25000"/>
            </a:schemeClr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1800" b="0" i="0" u="none" strike="noStrike" cap="none" normalizeH="0" baseline="0">
                <a:ln>
                  <a:noFill/>
                </a:ln>
                <a:effectLst/>
                <a:latin typeface="Arial" charset="0"/>
              </a:defRPr>
            </a:lvl1pPr>
          </a:lstStyle>
          <a:p>
            <a:r>
              <a:rPr lang="en-US" altLang="en-US" dirty="0"/>
              <a:t>Time Period</a:t>
            </a:r>
          </a:p>
        </p:txBody>
      </p:sp>
      <p:sp>
        <p:nvSpPr>
          <p:cNvPr id="17" name="Line 26">
            <a:extLst>
              <a:ext uri="{FF2B5EF4-FFF2-40B4-BE49-F238E27FC236}">
                <a16:creationId xmlns:a16="http://schemas.microsoft.com/office/drawing/2014/main" id="{48EBD9BF-836E-437C-942C-359F9F9760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2260238"/>
            <a:ext cx="0" cy="84970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40131770-C1B4-47BD-9EA7-8E137A7A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998" y="2369774"/>
            <a:ext cx="1568447" cy="379413"/>
          </a:xfrm>
          <a:prstGeom prst="rect">
            <a:avLst/>
          </a:prstGeom>
          <a:solidFill>
            <a:srgbClr val="FFC000">
              <a:alpha val="25000"/>
            </a:srgbClr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1800" b="0" i="0" u="none" strike="noStrike" cap="none" normalizeH="0" baseline="0">
                <a:ln>
                  <a:noFill/>
                </a:ln>
                <a:effectLst/>
                <a:latin typeface="Arial" charset="0"/>
              </a:defRPr>
            </a:lvl1pPr>
          </a:lstStyle>
          <a:p>
            <a:r>
              <a:rPr lang="en-US" altLang="en-US" dirty="0"/>
              <a:t>Unit Multiplier</a:t>
            </a:r>
          </a:p>
        </p:txBody>
      </p:sp>
      <p:sp>
        <p:nvSpPr>
          <p:cNvPr id="19" name="Line 26">
            <a:extLst>
              <a:ext uri="{FF2B5EF4-FFF2-40B4-BE49-F238E27FC236}">
                <a16:creationId xmlns:a16="http://schemas.microsoft.com/office/drawing/2014/main" id="{18994129-030E-4CEB-B475-6022AF1C5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9392987" y="2749187"/>
            <a:ext cx="0" cy="208359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5C769DFD-9697-4863-BABE-3879057EE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3746" y="3263948"/>
            <a:ext cx="1432644" cy="379413"/>
          </a:xfrm>
          <a:prstGeom prst="rect">
            <a:avLst/>
          </a:prstGeom>
          <a:solidFill>
            <a:srgbClr val="FFFF00">
              <a:alpha val="25000"/>
            </a:srgbClr>
          </a:solidFill>
          <a:ln w="19050" cap="flat" cmpd="sng" algn="ctr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1800" b="0" i="0" u="none" strike="noStrike" cap="none" normalizeH="0" baseline="0">
                <a:ln>
                  <a:noFill/>
                </a:ln>
                <a:effectLst/>
                <a:latin typeface="Arial" charset="0"/>
              </a:defRPr>
            </a:lvl1pPr>
          </a:lstStyle>
          <a:p>
            <a:r>
              <a:rPr lang="en-US" altLang="en-US" dirty="0"/>
              <a:t>Obs. Value</a:t>
            </a:r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37FBB9E3-67DF-4820-A32F-D3DE05D659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82200" y="3643362"/>
            <a:ext cx="950772" cy="640064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4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8877D6C-FBBD-48C3-A0F9-3704F3678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SDMX Concept Scheme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5B9BE4F-F46F-4FB8-B5BE-7940223E57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“</a:t>
            </a:r>
            <a:r>
              <a:rPr lang="en-GB" dirty="0"/>
              <a:t>Set of Concepts that are used in a Data Structure Definition or Metadata Structure Definition.</a:t>
            </a:r>
            <a:r>
              <a:rPr lang="en-US" altLang="en-US" dirty="0"/>
              <a:t>”*</a:t>
            </a:r>
          </a:p>
          <a:p>
            <a:pPr eaLnBrk="1" hangingPunct="1"/>
            <a:r>
              <a:rPr lang="en-US" altLang="en-US" dirty="0"/>
              <a:t>Concept scheme places concepts into a maintainable unit.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CF4A4D-A375-49CA-B64F-98621C45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E51D30-1F9A-4656-B7E2-583C47F087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115736"/>
              </p:ext>
            </p:extLst>
          </p:nvPr>
        </p:nvGraphicFramePr>
        <p:xfrm>
          <a:off x="1828800" y="3581400"/>
          <a:ext cx="4724400" cy="2358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471">
                  <a:extLst>
                    <a:ext uri="{9D8B030D-6E8A-4147-A177-3AD203B41FA5}">
                      <a16:colId xmlns:a16="http://schemas.microsoft.com/office/drawing/2014/main" val="2424590478"/>
                    </a:ext>
                  </a:extLst>
                </a:gridCol>
                <a:gridCol w="2530929">
                  <a:extLst>
                    <a:ext uri="{9D8B030D-6E8A-4147-A177-3AD203B41FA5}">
                      <a16:colId xmlns:a16="http://schemas.microsoft.com/office/drawing/2014/main" val="1398218127"/>
                    </a:ext>
                  </a:extLst>
                </a:gridCol>
              </a:tblGrid>
              <a:tr h="339126">
                <a:tc>
                  <a:txBody>
                    <a:bodyPr/>
                    <a:lstStyle/>
                    <a:p>
                      <a:r>
                        <a:rPr lang="en-US" dirty="0"/>
                        <a:t>Concept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Concept 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342219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70314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r>
                        <a:rPr lang="en-US" dirty="0"/>
                        <a:t>Reference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REF_AREA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04018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TIME_PERIOD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365237"/>
                  </a:ext>
                </a:extLst>
              </a:tr>
              <a:tr h="339126">
                <a:tc>
                  <a:txBody>
                    <a:bodyPr/>
                    <a:lstStyle/>
                    <a:p>
                      <a:r>
                        <a:rPr lang="en-US" dirty="0"/>
                        <a:t>Unit multiplier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UNIT_MULT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83754"/>
                  </a:ext>
                </a:extLst>
              </a:tr>
              <a:tr h="529410">
                <a:tc>
                  <a:txBody>
                    <a:bodyPr/>
                    <a:lstStyle/>
                    <a:p>
                      <a:r>
                        <a:rPr lang="en-US" dirty="0"/>
                        <a:t>Observation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OBS_VALUE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505963"/>
                  </a:ext>
                </a:extLst>
              </a:tr>
            </a:tbl>
          </a:graphicData>
        </a:graphic>
      </p:graphicFrame>
      <p:sp>
        <p:nvSpPr>
          <p:cNvPr id="5" name="Text Box 4">
            <a:extLst>
              <a:ext uri="{FF2B5EF4-FFF2-40B4-BE49-F238E27FC236}">
                <a16:creationId xmlns:a16="http://schemas.microsoft.com/office/drawing/2014/main" id="{AC9B370D-05BB-44F7-B379-B46102D3C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5933795"/>
            <a:ext cx="20986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/>
              <a:t>* Source: </a:t>
            </a:r>
            <a:r>
              <a:rPr lang="en-US" altLang="zh-CN" sz="1200" b="1" dirty="0">
                <a:ea typeface="SimSun" panose="02010600030101010101" pitchFamily="2" charset="-122"/>
                <a:hlinkClick r:id="rId2"/>
              </a:rPr>
              <a:t>SDMX Glossary</a:t>
            </a:r>
            <a:r>
              <a:rPr lang="en-US" altLang="zh-CN" sz="1200" b="1" dirty="0">
                <a:ea typeface="SimSun" panose="02010600030101010101" pitchFamily="2" charset="-122"/>
              </a:rPr>
              <a:t> </a:t>
            </a:r>
            <a:endParaRPr lang="en-US" alt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3D537D94-97B0-4C30-B768-5F2D8CF23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Dimension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D0D6DB2-407E-4463-9F50-FD288EADE7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Which of the concepts are used to identify an observation?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Indicator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Reference 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Time Period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all 3 are known, we can unambiguously locate an observation in the table.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These are called </a:t>
            </a:r>
            <a:r>
              <a:rPr lang="en-US" altLang="en-US" b="1" dirty="0"/>
              <a:t>dimensions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 dimension is similar in meaning to a database table’s primary key field.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C25B6C-879F-4B3C-B2FB-3158C128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F8FB8542-B7DE-4DF3-893B-DA7F0E88C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Attribute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4F7AFDB-03CF-4D9E-91E1-8627FF330E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 our example, </a:t>
            </a:r>
            <a:r>
              <a:rPr lang="en-US" altLang="en-US" b="1" dirty="0"/>
              <a:t>Unit Multiplier</a:t>
            </a:r>
            <a:r>
              <a:rPr lang="en-US" altLang="en-US" dirty="0"/>
              <a:t> represents additional information about observations.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This concept is not used to identify a series or observation.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Such concepts are called </a:t>
            </a:r>
            <a:r>
              <a:rPr lang="en-US" altLang="en-US" b="1" dirty="0"/>
              <a:t>attributes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Not to be confused with XML attributes!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Similar to a database table’s non-primary key fields.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0AF38E-099F-4FBC-8CDF-FCEBA20E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SA-UNS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0000"/>
          </a:solidFill>
          <a:headEnd type="arrow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SA-UNSD" id="{216FE097-D974-40A2-A3B5-B3067E16A2C1}" vid="{A6F65E2C-5332-4746-991A-51503749D88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13" ma:contentTypeDescription="Create a new document." ma:contentTypeScope="" ma:versionID="149444d2c882a48ea7dfe51aaefa3aa7">
  <xsd:schema xmlns:xsd="http://www.w3.org/2001/XMLSchema" xmlns:xs="http://www.w3.org/2001/XMLSchema" xmlns:p="http://schemas.microsoft.com/office/2006/metadata/properties" xmlns:ns3="331bc5fa-37a0-4eaf-92e6-e8f500860589" xmlns:ns4="efb7f1d3-2f00-4f20-b7f7-b4cd1648c34e" targetNamespace="http://schemas.microsoft.com/office/2006/metadata/properties" ma:root="true" ma:fieldsID="090720b3c11325cf4a1ec604784656a6" ns3:_="" ns4:_="">
    <xsd:import namespace="331bc5fa-37a0-4eaf-92e6-e8f500860589"/>
    <xsd:import namespace="efb7f1d3-2f00-4f20-b7f7-b4cd1648c3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7f1d3-2f00-4f20-b7f7-b4cd1648c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748B43-7BEB-40BE-B726-43F3833E29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efb7f1d3-2f00-4f20-b7f7-b4cd1648c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D215B9-53BB-4A51-B9C1-F684CAEE93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7C671-43AF-40E5-BD3B-FDD23ACF13D9}">
  <ds:schemaRefs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331bc5fa-37a0-4eaf-92e6-e8f500860589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efb7f1d3-2f00-4f20-b7f7-b4cd1648c34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DESA-UNSD</Template>
  <TotalTime>4862</TotalTime>
  <Words>2107</Words>
  <Application>Microsoft Office PowerPoint</Application>
  <PresentationFormat>Widescreen</PresentationFormat>
  <Paragraphs>463</Paragraphs>
  <Slides>34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Calibri Light</vt:lpstr>
      <vt:lpstr>Montserrat</vt:lpstr>
      <vt:lpstr>Roboto</vt:lpstr>
      <vt:lpstr>Times New Roman</vt:lpstr>
      <vt:lpstr>Wingdings</vt:lpstr>
      <vt:lpstr>DESA-UNSD</vt:lpstr>
      <vt:lpstr>Custom Design</vt:lpstr>
      <vt:lpstr>Office Theme</vt:lpstr>
      <vt:lpstr>PowerPoint Presentation</vt:lpstr>
      <vt:lpstr>PowerPoint Presentation</vt:lpstr>
      <vt:lpstr>Figures vs data</vt:lpstr>
      <vt:lpstr>Developing a Data Model for Data Exchange</vt:lpstr>
      <vt:lpstr>Concept</vt:lpstr>
      <vt:lpstr>Identifying Concepts</vt:lpstr>
      <vt:lpstr>SDMX Concept Scheme</vt:lpstr>
      <vt:lpstr>Dimension</vt:lpstr>
      <vt:lpstr>Attribute</vt:lpstr>
      <vt:lpstr>Primary Measure</vt:lpstr>
      <vt:lpstr>Dimension or Attribute?</vt:lpstr>
      <vt:lpstr>Dimension or Attribute? (2)</vt:lpstr>
      <vt:lpstr>Dimension or Attribute? (3)</vt:lpstr>
      <vt:lpstr>Dimension or Attribute? (4)</vt:lpstr>
      <vt:lpstr>Attribute attachment</vt:lpstr>
      <vt:lpstr>Cross-domain Concepts</vt:lpstr>
      <vt:lpstr>Cross-domain Concepts: examples</vt:lpstr>
      <vt:lpstr>Data model so far...</vt:lpstr>
      <vt:lpstr>Representation</vt:lpstr>
      <vt:lpstr>Code</vt:lpstr>
      <vt:lpstr>Code List</vt:lpstr>
      <vt:lpstr>Code List: Some Examples</vt:lpstr>
      <vt:lpstr>SDMX Concepts and Code lists</vt:lpstr>
      <vt:lpstr>Un-coded Concepts</vt:lpstr>
      <vt:lpstr>Representation of concepts in SDMX</vt:lpstr>
      <vt:lpstr>Data model so far…</vt:lpstr>
      <vt:lpstr>Cross-domain Code Lists</vt:lpstr>
      <vt:lpstr>Cross-domain Concepts and Code Lists: examples</vt:lpstr>
      <vt:lpstr>Generic cross-domain codes</vt:lpstr>
      <vt:lpstr>Data model so far: Code Lists</vt:lpstr>
      <vt:lpstr>Data Structure Definition: summary</vt:lpstr>
      <vt:lpstr>SDMX Artefacts </vt:lpstr>
      <vt:lpstr>SDMX Artefact Identification and Versioning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Morente</dc:creator>
  <cp:lastModifiedBy>Rabie El-Hubta</cp:lastModifiedBy>
  <cp:revision>92</cp:revision>
  <cp:lastPrinted>1601-01-01T00:00:00Z</cp:lastPrinted>
  <dcterms:created xsi:type="dcterms:W3CDTF">1601-01-01T00:00:00Z</dcterms:created>
  <dcterms:modified xsi:type="dcterms:W3CDTF">2023-08-28T04:34:03Z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0x0101002ACE9CB7B05C164D8080449E5E0CE91F</vt:lpwstr>
  </property>
</Properties>
</file>