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305" r:id="rId3"/>
    <p:sldId id="259" r:id="rId4"/>
    <p:sldId id="265" r:id="rId5"/>
    <p:sldId id="266" r:id="rId6"/>
    <p:sldId id="263" r:id="rId7"/>
    <p:sldId id="296" r:id="rId8"/>
    <p:sldId id="28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6DC525-2057-3ACB-9EF9-378DB4E1B6D9}" name="Rabie El-Hubta" initials="REH" userId="S::rabie.el-hubta@un.org::05b490dd-dc38-40c8-80f2-7d616a44893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4B16E-CCE5-466E-8538-8F4AE12C4FFA}" v="3" dt="2023-08-26T16:57:41.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0" autoAdjust="0"/>
    <p:restoredTop sz="72864" autoAdjust="0"/>
  </p:normalViewPr>
  <p:slideViewPr>
    <p:cSldViewPr snapToGrid="0">
      <p:cViewPr varScale="1">
        <p:scale>
          <a:sx n="76" d="100"/>
          <a:sy n="76" d="100"/>
        </p:scale>
        <p:origin x="128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bie El-Hubta" userId="05b490dd-dc38-40c8-80f2-7d616a448939" providerId="ADAL" clId="{D91C9747-D5DA-4068-B13F-6384E4DCF2BD}"/>
    <pc:docChg chg="undo custSel modSld sldOrd">
      <pc:chgData name="Rabie El-Hubta" userId="05b490dd-dc38-40c8-80f2-7d616a448939" providerId="ADAL" clId="{D91C9747-D5DA-4068-B13F-6384E4DCF2BD}" dt="2022-12-11T14:20:27.854" v="165"/>
      <pc:docMkLst>
        <pc:docMk/>
      </pc:docMkLst>
      <pc:sldChg chg="modSp mod">
        <pc:chgData name="Rabie El-Hubta" userId="05b490dd-dc38-40c8-80f2-7d616a448939" providerId="ADAL" clId="{D91C9747-D5DA-4068-B13F-6384E4DCF2BD}" dt="2022-12-11T14:00:53.876" v="43" actId="1076"/>
        <pc:sldMkLst>
          <pc:docMk/>
          <pc:sldMk cId="396828098" sldId="260"/>
        </pc:sldMkLst>
        <pc:grpChg chg="mod">
          <ac:chgData name="Rabie El-Hubta" userId="05b490dd-dc38-40c8-80f2-7d616a448939" providerId="ADAL" clId="{D91C9747-D5DA-4068-B13F-6384E4DCF2BD}" dt="2022-12-11T14:00:53.876" v="43" actId="1076"/>
          <ac:grpSpMkLst>
            <pc:docMk/>
            <pc:sldMk cId="396828098" sldId="260"/>
            <ac:grpSpMk id="4" creationId="{77395209-4FB4-8B2D-9254-5106A3109C2D}"/>
          </ac:grpSpMkLst>
        </pc:grpChg>
      </pc:sldChg>
      <pc:sldChg chg="modSp mod">
        <pc:chgData name="Rabie El-Hubta" userId="05b490dd-dc38-40c8-80f2-7d616a448939" providerId="ADAL" clId="{D91C9747-D5DA-4068-B13F-6384E4DCF2BD}" dt="2022-12-11T14:07:39.240" v="53" actId="20577"/>
        <pc:sldMkLst>
          <pc:docMk/>
          <pc:sldMk cId="139460845" sldId="262"/>
        </pc:sldMkLst>
        <pc:spChg chg="mod">
          <ac:chgData name="Rabie El-Hubta" userId="05b490dd-dc38-40c8-80f2-7d616a448939" providerId="ADAL" clId="{D91C9747-D5DA-4068-B13F-6384E4DCF2BD}" dt="2022-12-11T14:07:39.240" v="53" actId="20577"/>
          <ac:spMkLst>
            <pc:docMk/>
            <pc:sldMk cId="139460845" sldId="262"/>
            <ac:spMk id="2" creationId="{3C1006F3-A17D-D5F9-8A95-1B54FFEE344D}"/>
          </ac:spMkLst>
        </pc:spChg>
      </pc:sldChg>
      <pc:sldChg chg="modSp mod modNotesTx">
        <pc:chgData name="Rabie El-Hubta" userId="05b490dd-dc38-40c8-80f2-7d616a448939" providerId="ADAL" clId="{D91C9747-D5DA-4068-B13F-6384E4DCF2BD}" dt="2022-12-11T14:13:10.326" v="163"/>
        <pc:sldMkLst>
          <pc:docMk/>
          <pc:sldMk cId="1903083041" sldId="264"/>
        </pc:sldMkLst>
        <pc:spChg chg="mod">
          <ac:chgData name="Rabie El-Hubta" userId="05b490dd-dc38-40c8-80f2-7d616a448939" providerId="ADAL" clId="{D91C9747-D5DA-4068-B13F-6384E4DCF2BD}" dt="2022-12-11T14:09:07.386" v="88" actId="20577"/>
          <ac:spMkLst>
            <pc:docMk/>
            <pc:sldMk cId="1903083041" sldId="264"/>
            <ac:spMk id="5" creationId="{775C8B1A-B5F8-49F1-AB29-97B3C4E59E27}"/>
          </ac:spMkLst>
        </pc:spChg>
      </pc:sldChg>
      <pc:sldChg chg="ord">
        <pc:chgData name="Rabie El-Hubta" userId="05b490dd-dc38-40c8-80f2-7d616a448939" providerId="ADAL" clId="{D91C9747-D5DA-4068-B13F-6384E4DCF2BD}" dt="2022-12-11T14:20:27.854" v="165"/>
        <pc:sldMkLst>
          <pc:docMk/>
          <pc:sldMk cId="1485216249" sldId="269"/>
        </pc:sldMkLst>
      </pc:sldChg>
      <pc:sldChg chg="modSp mod">
        <pc:chgData name="Rabie El-Hubta" userId="05b490dd-dc38-40c8-80f2-7d616a448939" providerId="ADAL" clId="{D91C9747-D5DA-4068-B13F-6384E4DCF2BD}" dt="2022-12-11T13:48:36.989" v="14" actId="14100"/>
        <pc:sldMkLst>
          <pc:docMk/>
          <pc:sldMk cId="7403143" sldId="293"/>
        </pc:sldMkLst>
        <pc:spChg chg="mod">
          <ac:chgData name="Rabie El-Hubta" userId="05b490dd-dc38-40c8-80f2-7d616a448939" providerId="ADAL" clId="{D91C9747-D5DA-4068-B13F-6384E4DCF2BD}" dt="2022-12-11T13:48:31.789" v="13" actId="1035"/>
          <ac:spMkLst>
            <pc:docMk/>
            <pc:sldMk cId="7403143" sldId="293"/>
            <ac:spMk id="14" creationId="{5584D52B-F3B9-F9B4-BBA0-D0F3A3F04EAB}"/>
          </ac:spMkLst>
        </pc:spChg>
        <pc:spChg chg="mod">
          <ac:chgData name="Rabie El-Hubta" userId="05b490dd-dc38-40c8-80f2-7d616a448939" providerId="ADAL" clId="{D91C9747-D5DA-4068-B13F-6384E4DCF2BD}" dt="2022-12-11T13:48:36.989" v="14" actId="14100"/>
          <ac:spMkLst>
            <pc:docMk/>
            <pc:sldMk cId="7403143" sldId="293"/>
            <ac:spMk id="21" creationId="{5956263A-BDAF-1915-4EB0-491C148AB377}"/>
          </ac:spMkLst>
        </pc:spChg>
        <pc:cxnChg chg="mod">
          <ac:chgData name="Rabie El-Hubta" userId="05b490dd-dc38-40c8-80f2-7d616a448939" providerId="ADAL" clId="{D91C9747-D5DA-4068-B13F-6384E4DCF2BD}" dt="2022-12-11T13:48:36.989" v="14" actId="14100"/>
          <ac:cxnSpMkLst>
            <pc:docMk/>
            <pc:sldMk cId="7403143" sldId="293"/>
            <ac:cxnSpMk id="9" creationId="{42A502EE-484A-A11D-F746-7327A2F920B9}"/>
          </ac:cxnSpMkLst>
        </pc:cxnChg>
      </pc:sldChg>
      <pc:sldChg chg="modSp mod">
        <pc:chgData name="Rabie El-Hubta" userId="05b490dd-dc38-40c8-80f2-7d616a448939" providerId="ADAL" clId="{D91C9747-D5DA-4068-B13F-6384E4DCF2BD}" dt="2022-12-11T13:49:30.153" v="40" actId="20577"/>
        <pc:sldMkLst>
          <pc:docMk/>
          <pc:sldMk cId="880752852" sldId="297"/>
        </pc:sldMkLst>
        <pc:spChg chg="mod">
          <ac:chgData name="Rabie El-Hubta" userId="05b490dd-dc38-40c8-80f2-7d616a448939" providerId="ADAL" clId="{D91C9747-D5DA-4068-B13F-6384E4DCF2BD}" dt="2022-12-11T13:49:30.153" v="40" actId="20577"/>
          <ac:spMkLst>
            <pc:docMk/>
            <pc:sldMk cId="880752852" sldId="297"/>
            <ac:spMk id="3" creationId="{7E8E682D-1F25-7B29-C8B9-9C4C90E38A39}"/>
          </ac:spMkLst>
        </pc:spChg>
      </pc:sldChg>
      <pc:sldChg chg="modSp mod">
        <pc:chgData name="Rabie El-Hubta" userId="05b490dd-dc38-40c8-80f2-7d616a448939" providerId="ADAL" clId="{D91C9747-D5DA-4068-B13F-6384E4DCF2BD}" dt="2022-12-11T14:08:59.679" v="82" actId="14100"/>
        <pc:sldMkLst>
          <pc:docMk/>
          <pc:sldMk cId="4195977089" sldId="303"/>
        </pc:sldMkLst>
        <pc:spChg chg="mod">
          <ac:chgData name="Rabie El-Hubta" userId="05b490dd-dc38-40c8-80f2-7d616a448939" providerId="ADAL" clId="{D91C9747-D5DA-4068-B13F-6384E4DCF2BD}" dt="2022-12-11T14:08:59.679" v="82" actId="14100"/>
          <ac:spMkLst>
            <pc:docMk/>
            <pc:sldMk cId="4195977089" sldId="303"/>
            <ac:spMk id="5" creationId="{EDF77343-3AE6-567E-9BDA-53A56FDAA00B}"/>
          </ac:spMkLst>
        </pc:spChg>
      </pc:sldChg>
      <pc:sldChg chg="modNotesTx">
        <pc:chgData name="Rabie El-Hubta" userId="05b490dd-dc38-40c8-80f2-7d616a448939" providerId="ADAL" clId="{D91C9747-D5DA-4068-B13F-6384E4DCF2BD}" dt="2022-12-11T13:14:54.748" v="2"/>
        <pc:sldMkLst>
          <pc:docMk/>
          <pc:sldMk cId="2889086884" sldId="304"/>
        </pc:sldMkLst>
      </pc:sldChg>
    </pc:docChg>
  </pc:docChgLst>
  <pc:docChgLst>
    <pc:chgData name="Rabie El-Hubta" userId="05b490dd-dc38-40c8-80f2-7d616a448939" providerId="ADAL" clId="{BC878F04-CC6B-4D5C-B84F-B87811B4F3A5}"/>
    <pc:docChg chg="custSel modSld">
      <pc:chgData name="Rabie El-Hubta" userId="05b490dd-dc38-40c8-80f2-7d616a448939" providerId="ADAL" clId="{BC878F04-CC6B-4D5C-B84F-B87811B4F3A5}" dt="2022-12-14T06:00:26.134" v="184" actId="20577"/>
      <pc:docMkLst>
        <pc:docMk/>
      </pc:docMkLst>
      <pc:sldChg chg="modSp mod">
        <pc:chgData name="Rabie El-Hubta" userId="05b490dd-dc38-40c8-80f2-7d616a448939" providerId="ADAL" clId="{BC878F04-CC6B-4D5C-B84F-B87811B4F3A5}" dt="2022-12-14T06:00:07.876" v="180" actId="1076"/>
        <pc:sldMkLst>
          <pc:docMk/>
          <pc:sldMk cId="2324644651" sldId="261"/>
        </pc:sldMkLst>
        <pc:spChg chg="mod">
          <ac:chgData name="Rabie El-Hubta" userId="05b490dd-dc38-40c8-80f2-7d616a448939" providerId="ADAL" clId="{BC878F04-CC6B-4D5C-B84F-B87811B4F3A5}" dt="2022-12-14T06:00:03.591" v="179" actId="20577"/>
          <ac:spMkLst>
            <pc:docMk/>
            <pc:sldMk cId="2324644651" sldId="261"/>
            <ac:spMk id="4" creationId="{6E245406-C011-9A7E-6413-6E3FA5D47598}"/>
          </ac:spMkLst>
        </pc:spChg>
        <pc:spChg chg="mod">
          <ac:chgData name="Rabie El-Hubta" userId="05b490dd-dc38-40c8-80f2-7d616a448939" providerId="ADAL" clId="{BC878F04-CC6B-4D5C-B84F-B87811B4F3A5}" dt="2022-12-14T06:00:07.876" v="180" actId="1076"/>
          <ac:spMkLst>
            <pc:docMk/>
            <pc:sldMk cId="2324644651" sldId="261"/>
            <ac:spMk id="5" creationId="{EE1B58C5-0C5E-38D0-BB80-1A77AC3AC67D}"/>
          </ac:spMkLst>
        </pc:spChg>
      </pc:sldChg>
      <pc:sldChg chg="modSp mod">
        <pc:chgData name="Rabie El-Hubta" userId="05b490dd-dc38-40c8-80f2-7d616a448939" providerId="ADAL" clId="{BC878F04-CC6B-4D5C-B84F-B87811B4F3A5}" dt="2022-12-14T05:57:38.390" v="142" actId="20577"/>
        <pc:sldMkLst>
          <pc:docMk/>
          <pc:sldMk cId="1903083041" sldId="264"/>
        </pc:sldMkLst>
        <pc:spChg chg="mod">
          <ac:chgData name="Rabie El-Hubta" userId="05b490dd-dc38-40c8-80f2-7d616a448939" providerId="ADAL" clId="{BC878F04-CC6B-4D5C-B84F-B87811B4F3A5}" dt="2022-12-14T05:57:38.390" v="142" actId="20577"/>
          <ac:spMkLst>
            <pc:docMk/>
            <pc:sldMk cId="1903083041" sldId="264"/>
            <ac:spMk id="5" creationId="{775C8B1A-B5F8-49F1-AB29-97B3C4E59E27}"/>
          </ac:spMkLst>
        </pc:spChg>
      </pc:sldChg>
      <pc:sldChg chg="modSp mod">
        <pc:chgData name="Rabie El-Hubta" userId="05b490dd-dc38-40c8-80f2-7d616a448939" providerId="ADAL" clId="{BC878F04-CC6B-4D5C-B84F-B87811B4F3A5}" dt="2022-12-14T05:56:13.254" v="108" actId="113"/>
        <pc:sldMkLst>
          <pc:docMk/>
          <pc:sldMk cId="1517401342" sldId="281"/>
        </pc:sldMkLst>
        <pc:spChg chg="mod">
          <ac:chgData name="Rabie El-Hubta" userId="05b490dd-dc38-40c8-80f2-7d616a448939" providerId="ADAL" clId="{BC878F04-CC6B-4D5C-B84F-B87811B4F3A5}" dt="2022-12-14T05:56:13.254" v="108" actId="113"/>
          <ac:spMkLst>
            <pc:docMk/>
            <pc:sldMk cId="1517401342" sldId="281"/>
            <ac:spMk id="20" creationId="{5DA0A77A-5808-0223-8611-D359025D3920}"/>
          </ac:spMkLst>
        </pc:spChg>
        <pc:spChg chg="mod">
          <ac:chgData name="Rabie El-Hubta" userId="05b490dd-dc38-40c8-80f2-7d616a448939" providerId="ADAL" clId="{BC878F04-CC6B-4D5C-B84F-B87811B4F3A5}" dt="2022-12-14T05:55:53.332" v="100" actId="1076"/>
          <ac:spMkLst>
            <pc:docMk/>
            <pc:sldMk cId="1517401342" sldId="281"/>
            <ac:spMk id="21" creationId="{08360EDD-D17A-2192-9516-C33F59CA1A53}"/>
          </ac:spMkLst>
        </pc:spChg>
      </pc:sldChg>
      <pc:sldChg chg="modSp mod modNotesTx">
        <pc:chgData name="Rabie El-Hubta" userId="05b490dd-dc38-40c8-80f2-7d616a448939" providerId="ADAL" clId="{BC878F04-CC6B-4D5C-B84F-B87811B4F3A5}" dt="2022-12-14T06:00:26.134" v="184" actId="20577"/>
        <pc:sldMkLst>
          <pc:docMk/>
          <pc:sldMk cId="2951990320" sldId="285"/>
        </pc:sldMkLst>
        <pc:spChg chg="mod">
          <ac:chgData name="Rabie El-Hubta" userId="05b490dd-dc38-40c8-80f2-7d616a448939" providerId="ADAL" clId="{BC878F04-CC6B-4D5C-B84F-B87811B4F3A5}" dt="2022-12-14T06:00:26.134" v="184" actId="20577"/>
          <ac:spMkLst>
            <pc:docMk/>
            <pc:sldMk cId="2951990320" sldId="285"/>
            <ac:spMk id="7" creationId="{8C8C0452-0EC4-EF7E-4F87-146A27979060}"/>
          </ac:spMkLst>
        </pc:spChg>
        <pc:spChg chg="mod">
          <ac:chgData name="Rabie El-Hubta" userId="05b490dd-dc38-40c8-80f2-7d616a448939" providerId="ADAL" clId="{BC878F04-CC6B-4D5C-B84F-B87811B4F3A5}" dt="2022-12-14T05:53:09.981" v="12" actId="6549"/>
          <ac:spMkLst>
            <pc:docMk/>
            <pc:sldMk cId="2951990320" sldId="285"/>
            <ac:spMk id="9" creationId="{37943C00-1D8C-83D7-0F29-9C33A7C489DF}"/>
          </ac:spMkLst>
        </pc:spChg>
      </pc:sldChg>
      <pc:sldChg chg="modSp">
        <pc:chgData name="Rabie El-Hubta" userId="05b490dd-dc38-40c8-80f2-7d616a448939" providerId="ADAL" clId="{BC878F04-CC6B-4D5C-B84F-B87811B4F3A5}" dt="2022-12-14T05:55:20.931" v="98" actId="20577"/>
        <pc:sldMkLst>
          <pc:docMk/>
          <pc:sldMk cId="390031629" sldId="287"/>
        </pc:sldMkLst>
        <pc:spChg chg="mod">
          <ac:chgData name="Rabie El-Hubta" userId="05b490dd-dc38-40c8-80f2-7d616a448939" providerId="ADAL" clId="{BC878F04-CC6B-4D5C-B84F-B87811B4F3A5}" dt="2022-12-14T05:54:53.588" v="75" actId="20577"/>
          <ac:spMkLst>
            <pc:docMk/>
            <pc:sldMk cId="390031629" sldId="287"/>
            <ac:spMk id="6" creationId="{2FB142BD-9115-9CF3-7247-92187501B603}"/>
          </ac:spMkLst>
        </pc:spChg>
        <pc:spChg chg="mod">
          <ac:chgData name="Rabie El-Hubta" userId="05b490dd-dc38-40c8-80f2-7d616a448939" providerId="ADAL" clId="{BC878F04-CC6B-4D5C-B84F-B87811B4F3A5}" dt="2022-12-14T05:55:20.931" v="98" actId="20577"/>
          <ac:spMkLst>
            <pc:docMk/>
            <pc:sldMk cId="390031629" sldId="287"/>
            <ac:spMk id="11" creationId="{F16CD94D-BFD6-B50D-ABDE-F182296BF716}"/>
          </ac:spMkLst>
        </pc:spChg>
      </pc:sldChg>
      <pc:sldChg chg="modSp mod">
        <pc:chgData name="Rabie El-Hubta" userId="05b490dd-dc38-40c8-80f2-7d616a448939" providerId="ADAL" clId="{BC878F04-CC6B-4D5C-B84F-B87811B4F3A5}" dt="2022-12-14T06:00:20.612" v="182" actId="1076"/>
        <pc:sldMkLst>
          <pc:docMk/>
          <pc:sldMk cId="4206427741" sldId="288"/>
        </pc:sldMkLst>
        <pc:spChg chg="mod">
          <ac:chgData name="Rabie El-Hubta" userId="05b490dd-dc38-40c8-80f2-7d616a448939" providerId="ADAL" clId="{BC878F04-CC6B-4D5C-B84F-B87811B4F3A5}" dt="2022-12-14T06:00:18.821" v="181" actId="1076"/>
          <ac:spMkLst>
            <pc:docMk/>
            <pc:sldMk cId="4206427741" sldId="288"/>
            <ac:spMk id="3" creationId="{5452A6A9-088F-23F2-FF25-170F9DCFCA9A}"/>
          </ac:spMkLst>
        </pc:spChg>
        <pc:spChg chg="mod">
          <ac:chgData name="Rabie El-Hubta" userId="05b490dd-dc38-40c8-80f2-7d616a448939" providerId="ADAL" clId="{BC878F04-CC6B-4D5C-B84F-B87811B4F3A5}" dt="2022-12-14T06:00:20.612" v="182" actId="1076"/>
          <ac:spMkLst>
            <pc:docMk/>
            <pc:sldMk cId="4206427741" sldId="288"/>
            <ac:spMk id="4" creationId="{2488E1C8-F5BE-0212-31E7-172D8259A17F}"/>
          </ac:spMkLst>
        </pc:spChg>
      </pc:sldChg>
      <pc:sldChg chg="modSp mod">
        <pc:chgData name="Rabie El-Hubta" userId="05b490dd-dc38-40c8-80f2-7d616a448939" providerId="ADAL" clId="{BC878F04-CC6B-4D5C-B84F-B87811B4F3A5}" dt="2022-12-14T05:54:09.295" v="45" actId="20577"/>
        <pc:sldMkLst>
          <pc:docMk/>
          <pc:sldMk cId="2986589004" sldId="292"/>
        </pc:sldMkLst>
        <pc:graphicFrameChg chg="modGraphic">
          <ac:chgData name="Rabie El-Hubta" userId="05b490dd-dc38-40c8-80f2-7d616a448939" providerId="ADAL" clId="{BC878F04-CC6B-4D5C-B84F-B87811B4F3A5}" dt="2022-12-14T05:54:09.295" v="45" actId="20577"/>
          <ac:graphicFrameMkLst>
            <pc:docMk/>
            <pc:sldMk cId="2986589004" sldId="292"/>
            <ac:graphicFrameMk id="10" creationId="{8FD93B52-F895-4152-EB61-02A3BB960A26}"/>
          </ac:graphicFrameMkLst>
        </pc:graphicFrameChg>
      </pc:sldChg>
      <pc:sldChg chg="modSp mod">
        <pc:chgData name="Rabie El-Hubta" userId="05b490dd-dc38-40c8-80f2-7d616a448939" providerId="ADAL" clId="{BC878F04-CC6B-4D5C-B84F-B87811B4F3A5}" dt="2022-12-14T05:57:08.740" v="124" actId="13926"/>
        <pc:sldMkLst>
          <pc:docMk/>
          <pc:sldMk cId="2889086884" sldId="304"/>
        </pc:sldMkLst>
        <pc:spChg chg="mod">
          <ac:chgData name="Rabie El-Hubta" userId="05b490dd-dc38-40c8-80f2-7d616a448939" providerId="ADAL" clId="{BC878F04-CC6B-4D5C-B84F-B87811B4F3A5}" dt="2022-12-14T05:56:37.527" v="111" actId="20577"/>
          <ac:spMkLst>
            <pc:docMk/>
            <pc:sldMk cId="2889086884" sldId="304"/>
            <ac:spMk id="2" creationId="{878090B7-DA2A-48C3-B465-9DDBEF1EB853}"/>
          </ac:spMkLst>
        </pc:spChg>
        <pc:spChg chg="mod">
          <ac:chgData name="Rabie El-Hubta" userId="05b490dd-dc38-40c8-80f2-7d616a448939" providerId="ADAL" clId="{BC878F04-CC6B-4D5C-B84F-B87811B4F3A5}" dt="2022-12-14T05:57:08.740" v="124" actId="13926"/>
          <ac:spMkLst>
            <pc:docMk/>
            <pc:sldMk cId="2889086884" sldId="304"/>
            <ac:spMk id="4" creationId="{DE3923DB-AEEF-8E8E-61BC-FBC98A4FB386}"/>
          </ac:spMkLst>
        </pc:spChg>
      </pc:sldChg>
    </pc:docChg>
  </pc:docChgLst>
  <pc:docChgLst>
    <pc:chgData name="Rabie El-Hubta" userId="05b490dd-dc38-40c8-80f2-7d616a448939" providerId="ADAL" clId="{2E34B16E-CCE5-466E-8538-8F4AE12C4FFA}"/>
    <pc:docChg chg="custSel addSld delSld modSld">
      <pc:chgData name="Rabie El-Hubta" userId="05b490dd-dc38-40c8-80f2-7d616a448939" providerId="ADAL" clId="{2E34B16E-CCE5-466E-8538-8F4AE12C4FFA}" dt="2023-08-30T04:23:57.756" v="130" actId="20577"/>
      <pc:docMkLst>
        <pc:docMk/>
      </pc:docMkLst>
      <pc:sldChg chg="modSp mod">
        <pc:chgData name="Rabie El-Hubta" userId="05b490dd-dc38-40c8-80f2-7d616a448939" providerId="ADAL" clId="{2E34B16E-CCE5-466E-8538-8F4AE12C4FFA}" dt="2023-08-26T15:57:01.448" v="61" actId="20577"/>
        <pc:sldMkLst>
          <pc:docMk/>
          <pc:sldMk cId="2227882542" sldId="256"/>
        </pc:sldMkLst>
        <pc:spChg chg="mod">
          <ac:chgData name="Rabie El-Hubta" userId="05b490dd-dc38-40c8-80f2-7d616a448939" providerId="ADAL" clId="{2E34B16E-CCE5-466E-8538-8F4AE12C4FFA}" dt="2023-08-26T15:56:50.356" v="49" actId="20577"/>
          <ac:spMkLst>
            <pc:docMk/>
            <pc:sldMk cId="2227882542" sldId="256"/>
            <ac:spMk id="2" creationId="{DE3D08D3-FABD-F77E-5C03-9420CBD5B11B}"/>
          </ac:spMkLst>
        </pc:spChg>
        <pc:spChg chg="mod">
          <ac:chgData name="Rabie El-Hubta" userId="05b490dd-dc38-40c8-80f2-7d616a448939" providerId="ADAL" clId="{2E34B16E-CCE5-466E-8538-8F4AE12C4FFA}" dt="2023-08-26T15:57:01.448" v="61" actId="20577"/>
          <ac:spMkLst>
            <pc:docMk/>
            <pc:sldMk cId="2227882542" sldId="256"/>
            <ac:spMk id="3" creationId="{B1A42F84-2954-4096-9A7F-C7E74EB8475B}"/>
          </ac:spMkLst>
        </pc:spChg>
      </pc:sldChg>
      <pc:sldChg chg="del">
        <pc:chgData name="Rabie El-Hubta" userId="05b490dd-dc38-40c8-80f2-7d616a448939" providerId="ADAL" clId="{2E34B16E-CCE5-466E-8538-8F4AE12C4FFA}" dt="2023-08-26T15:57:31.364" v="62" actId="47"/>
        <pc:sldMkLst>
          <pc:docMk/>
          <pc:sldMk cId="1474199481" sldId="257"/>
        </pc:sldMkLst>
      </pc:sldChg>
      <pc:sldChg chg="del">
        <pc:chgData name="Rabie El-Hubta" userId="05b490dd-dc38-40c8-80f2-7d616a448939" providerId="ADAL" clId="{2E34B16E-CCE5-466E-8538-8F4AE12C4FFA}" dt="2023-08-26T15:57:31.364" v="62" actId="47"/>
        <pc:sldMkLst>
          <pc:docMk/>
          <pc:sldMk cId="1945244287" sldId="258"/>
        </pc:sldMkLst>
      </pc:sldChg>
      <pc:sldChg chg="del">
        <pc:chgData name="Rabie El-Hubta" userId="05b490dd-dc38-40c8-80f2-7d616a448939" providerId="ADAL" clId="{2E34B16E-CCE5-466E-8538-8F4AE12C4FFA}" dt="2023-08-26T15:57:31.364" v="62" actId="47"/>
        <pc:sldMkLst>
          <pc:docMk/>
          <pc:sldMk cId="396828098" sldId="260"/>
        </pc:sldMkLst>
      </pc:sldChg>
      <pc:sldChg chg="del">
        <pc:chgData name="Rabie El-Hubta" userId="05b490dd-dc38-40c8-80f2-7d616a448939" providerId="ADAL" clId="{2E34B16E-CCE5-466E-8538-8F4AE12C4FFA}" dt="2023-08-26T15:57:31.364" v="62" actId="47"/>
        <pc:sldMkLst>
          <pc:docMk/>
          <pc:sldMk cId="2324644651" sldId="261"/>
        </pc:sldMkLst>
      </pc:sldChg>
      <pc:sldChg chg="del">
        <pc:chgData name="Rabie El-Hubta" userId="05b490dd-dc38-40c8-80f2-7d616a448939" providerId="ADAL" clId="{2E34B16E-CCE5-466E-8538-8F4AE12C4FFA}" dt="2023-08-26T15:57:31.364" v="62" actId="47"/>
        <pc:sldMkLst>
          <pc:docMk/>
          <pc:sldMk cId="139460845" sldId="262"/>
        </pc:sldMkLst>
      </pc:sldChg>
      <pc:sldChg chg="del">
        <pc:chgData name="Rabie El-Hubta" userId="05b490dd-dc38-40c8-80f2-7d616a448939" providerId="ADAL" clId="{2E34B16E-CCE5-466E-8538-8F4AE12C4FFA}" dt="2023-08-26T15:57:31.364" v="62" actId="47"/>
        <pc:sldMkLst>
          <pc:docMk/>
          <pc:sldMk cId="1903083041" sldId="264"/>
        </pc:sldMkLst>
      </pc:sldChg>
      <pc:sldChg chg="del">
        <pc:chgData name="Rabie El-Hubta" userId="05b490dd-dc38-40c8-80f2-7d616a448939" providerId="ADAL" clId="{2E34B16E-CCE5-466E-8538-8F4AE12C4FFA}" dt="2023-08-26T15:57:31.364" v="62" actId="47"/>
        <pc:sldMkLst>
          <pc:docMk/>
          <pc:sldMk cId="746454777" sldId="268"/>
        </pc:sldMkLst>
      </pc:sldChg>
      <pc:sldChg chg="del">
        <pc:chgData name="Rabie El-Hubta" userId="05b490dd-dc38-40c8-80f2-7d616a448939" providerId="ADAL" clId="{2E34B16E-CCE5-466E-8538-8F4AE12C4FFA}" dt="2023-08-26T15:57:31.364" v="62" actId="47"/>
        <pc:sldMkLst>
          <pc:docMk/>
          <pc:sldMk cId="1485216249" sldId="269"/>
        </pc:sldMkLst>
      </pc:sldChg>
      <pc:sldChg chg="del">
        <pc:chgData name="Rabie El-Hubta" userId="05b490dd-dc38-40c8-80f2-7d616a448939" providerId="ADAL" clId="{2E34B16E-CCE5-466E-8538-8F4AE12C4FFA}" dt="2023-08-26T15:57:31.364" v="62" actId="47"/>
        <pc:sldMkLst>
          <pc:docMk/>
          <pc:sldMk cId="2873263885" sldId="270"/>
        </pc:sldMkLst>
      </pc:sldChg>
      <pc:sldChg chg="del">
        <pc:chgData name="Rabie El-Hubta" userId="05b490dd-dc38-40c8-80f2-7d616a448939" providerId="ADAL" clId="{2E34B16E-CCE5-466E-8538-8F4AE12C4FFA}" dt="2023-08-26T15:57:31.364" v="62" actId="47"/>
        <pc:sldMkLst>
          <pc:docMk/>
          <pc:sldMk cId="3822595433" sldId="271"/>
        </pc:sldMkLst>
      </pc:sldChg>
      <pc:sldChg chg="del">
        <pc:chgData name="Rabie El-Hubta" userId="05b490dd-dc38-40c8-80f2-7d616a448939" providerId="ADAL" clId="{2E34B16E-CCE5-466E-8538-8F4AE12C4FFA}" dt="2023-08-26T15:57:31.364" v="62" actId="47"/>
        <pc:sldMkLst>
          <pc:docMk/>
          <pc:sldMk cId="1517401342" sldId="281"/>
        </pc:sldMkLst>
      </pc:sldChg>
      <pc:sldChg chg="del">
        <pc:chgData name="Rabie El-Hubta" userId="05b490dd-dc38-40c8-80f2-7d616a448939" providerId="ADAL" clId="{2E34B16E-CCE5-466E-8538-8F4AE12C4FFA}" dt="2023-08-26T15:57:31.364" v="62" actId="47"/>
        <pc:sldMkLst>
          <pc:docMk/>
          <pc:sldMk cId="372889101" sldId="282"/>
        </pc:sldMkLst>
      </pc:sldChg>
      <pc:sldChg chg="del">
        <pc:chgData name="Rabie El-Hubta" userId="05b490dd-dc38-40c8-80f2-7d616a448939" providerId="ADAL" clId="{2E34B16E-CCE5-466E-8538-8F4AE12C4FFA}" dt="2023-08-26T15:57:31.364" v="62" actId="47"/>
        <pc:sldMkLst>
          <pc:docMk/>
          <pc:sldMk cId="4243535948" sldId="284"/>
        </pc:sldMkLst>
      </pc:sldChg>
      <pc:sldChg chg="del">
        <pc:chgData name="Rabie El-Hubta" userId="05b490dd-dc38-40c8-80f2-7d616a448939" providerId="ADAL" clId="{2E34B16E-CCE5-466E-8538-8F4AE12C4FFA}" dt="2023-08-26T15:57:31.364" v="62" actId="47"/>
        <pc:sldMkLst>
          <pc:docMk/>
          <pc:sldMk cId="2951990320" sldId="285"/>
        </pc:sldMkLst>
      </pc:sldChg>
      <pc:sldChg chg="del">
        <pc:chgData name="Rabie El-Hubta" userId="05b490dd-dc38-40c8-80f2-7d616a448939" providerId="ADAL" clId="{2E34B16E-CCE5-466E-8538-8F4AE12C4FFA}" dt="2023-08-26T15:57:31.364" v="62" actId="47"/>
        <pc:sldMkLst>
          <pc:docMk/>
          <pc:sldMk cId="390031629" sldId="287"/>
        </pc:sldMkLst>
      </pc:sldChg>
      <pc:sldChg chg="modSp add mod setBg">
        <pc:chgData name="Rabie El-Hubta" userId="05b490dd-dc38-40c8-80f2-7d616a448939" providerId="ADAL" clId="{2E34B16E-CCE5-466E-8538-8F4AE12C4FFA}" dt="2023-08-30T04:23:57.756" v="130" actId="20577"/>
        <pc:sldMkLst>
          <pc:docMk/>
          <pc:sldMk cId="2783028043" sldId="288"/>
        </pc:sldMkLst>
        <pc:spChg chg="mod">
          <ac:chgData name="Rabie El-Hubta" userId="05b490dd-dc38-40c8-80f2-7d616a448939" providerId="ADAL" clId="{2E34B16E-CCE5-466E-8538-8F4AE12C4FFA}" dt="2023-08-26T16:50:58.462" v="87" actId="1076"/>
          <ac:spMkLst>
            <pc:docMk/>
            <pc:sldMk cId="2783028043" sldId="288"/>
            <ac:spMk id="2" creationId="{113745C3-769C-4964-AD6D-B21B99E4990A}"/>
          </ac:spMkLst>
        </pc:spChg>
        <pc:spChg chg="mod">
          <ac:chgData name="Rabie El-Hubta" userId="05b490dd-dc38-40c8-80f2-7d616a448939" providerId="ADAL" clId="{2E34B16E-CCE5-466E-8538-8F4AE12C4FFA}" dt="2023-08-26T16:48:55.554" v="63"/>
          <ac:spMkLst>
            <pc:docMk/>
            <pc:sldMk cId="2783028043" sldId="288"/>
            <ac:spMk id="3" creationId="{4D3C398F-BBAF-DACF-0F22-3474E4AFC520}"/>
          </ac:spMkLst>
        </pc:spChg>
        <pc:graphicFrameChg chg="mod modGraphic">
          <ac:chgData name="Rabie El-Hubta" userId="05b490dd-dc38-40c8-80f2-7d616a448939" providerId="ADAL" clId="{2E34B16E-CCE5-466E-8538-8F4AE12C4FFA}" dt="2023-08-30T04:23:57.756" v="130" actId="20577"/>
          <ac:graphicFrameMkLst>
            <pc:docMk/>
            <pc:sldMk cId="2783028043" sldId="288"/>
            <ac:graphicFrameMk id="4" creationId="{1C50FA0D-D5F3-421A-88AA-908E40D227D4}"/>
          </ac:graphicFrameMkLst>
        </pc:graphicFrameChg>
      </pc:sldChg>
      <pc:sldChg chg="del">
        <pc:chgData name="Rabie El-Hubta" userId="05b490dd-dc38-40c8-80f2-7d616a448939" providerId="ADAL" clId="{2E34B16E-CCE5-466E-8538-8F4AE12C4FFA}" dt="2023-08-26T15:57:31.364" v="62" actId="47"/>
        <pc:sldMkLst>
          <pc:docMk/>
          <pc:sldMk cId="4206427741" sldId="288"/>
        </pc:sldMkLst>
      </pc:sldChg>
      <pc:sldChg chg="del">
        <pc:chgData name="Rabie El-Hubta" userId="05b490dd-dc38-40c8-80f2-7d616a448939" providerId="ADAL" clId="{2E34B16E-CCE5-466E-8538-8F4AE12C4FFA}" dt="2023-08-26T15:57:31.364" v="62" actId="47"/>
        <pc:sldMkLst>
          <pc:docMk/>
          <pc:sldMk cId="3743566447" sldId="290"/>
        </pc:sldMkLst>
      </pc:sldChg>
      <pc:sldChg chg="del">
        <pc:chgData name="Rabie El-Hubta" userId="05b490dd-dc38-40c8-80f2-7d616a448939" providerId="ADAL" clId="{2E34B16E-CCE5-466E-8538-8F4AE12C4FFA}" dt="2023-08-26T15:57:31.364" v="62" actId="47"/>
        <pc:sldMkLst>
          <pc:docMk/>
          <pc:sldMk cId="2986589004" sldId="292"/>
        </pc:sldMkLst>
      </pc:sldChg>
      <pc:sldChg chg="del">
        <pc:chgData name="Rabie El-Hubta" userId="05b490dd-dc38-40c8-80f2-7d616a448939" providerId="ADAL" clId="{2E34B16E-CCE5-466E-8538-8F4AE12C4FFA}" dt="2023-08-26T15:57:31.364" v="62" actId="47"/>
        <pc:sldMkLst>
          <pc:docMk/>
          <pc:sldMk cId="7403143" sldId="293"/>
        </pc:sldMkLst>
      </pc:sldChg>
      <pc:sldChg chg="del">
        <pc:chgData name="Rabie El-Hubta" userId="05b490dd-dc38-40c8-80f2-7d616a448939" providerId="ADAL" clId="{2E34B16E-CCE5-466E-8538-8F4AE12C4FFA}" dt="2023-08-26T15:57:31.364" v="62" actId="47"/>
        <pc:sldMkLst>
          <pc:docMk/>
          <pc:sldMk cId="1392332300" sldId="296"/>
        </pc:sldMkLst>
      </pc:sldChg>
      <pc:sldChg chg="modSp add mod setBg modNotesTx">
        <pc:chgData name="Rabie El-Hubta" userId="05b490dd-dc38-40c8-80f2-7d616a448939" providerId="ADAL" clId="{2E34B16E-CCE5-466E-8538-8F4AE12C4FFA}" dt="2023-08-26T16:51:43.818" v="92" actId="20577"/>
        <pc:sldMkLst>
          <pc:docMk/>
          <pc:sldMk cId="2449756727" sldId="296"/>
        </pc:sldMkLst>
        <pc:spChg chg="mod">
          <ac:chgData name="Rabie El-Hubta" userId="05b490dd-dc38-40c8-80f2-7d616a448939" providerId="ADAL" clId="{2E34B16E-CCE5-466E-8538-8F4AE12C4FFA}" dt="2023-08-26T16:51:31.716" v="91" actId="113"/>
          <ac:spMkLst>
            <pc:docMk/>
            <pc:sldMk cId="2449756727" sldId="296"/>
            <ac:spMk id="3" creationId="{7D4A96E5-2D6C-4D47-B4D6-E81EF3AB5647}"/>
          </ac:spMkLst>
        </pc:spChg>
        <pc:spChg chg="mod">
          <ac:chgData name="Rabie El-Hubta" userId="05b490dd-dc38-40c8-80f2-7d616a448939" providerId="ADAL" clId="{2E34B16E-CCE5-466E-8538-8F4AE12C4FFA}" dt="2023-08-26T16:48:55.554" v="63"/>
          <ac:spMkLst>
            <pc:docMk/>
            <pc:sldMk cId="2449756727" sldId="296"/>
            <ac:spMk id="4" creationId="{4347892D-231F-E09E-A03D-F002ED9BBD0A}"/>
          </ac:spMkLst>
        </pc:spChg>
      </pc:sldChg>
      <pc:sldChg chg="del">
        <pc:chgData name="Rabie El-Hubta" userId="05b490dd-dc38-40c8-80f2-7d616a448939" providerId="ADAL" clId="{2E34B16E-CCE5-466E-8538-8F4AE12C4FFA}" dt="2023-08-26T15:57:31.364" v="62" actId="47"/>
        <pc:sldMkLst>
          <pc:docMk/>
          <pc:sldMk cId="880752852" sldId="297"/>
        </pc:sldMkLst>
      </pc:sldChg>
      <pc:sldChg chg="del">
        <pc:chgData name="Rabie El-Hubta" userId="05b490dd-dc38-40c8-80f2-7d616a448939" providerId="ADAL" clId="{2E34B16E-CCE5-466E-8538-8F4AE12C4FFA}" dt="2023-08-26T15:57:31.364" v="62" actId="47"/>
        <pc:sldMkLst>
          <pc:docMk/>
          <pc:sldMk cId="4195977089" sldId="303"/>
        </pc:sldMkLst>
      </pc:sldChg>
      <pc:sldChg chg="del">
        <pc:chgData name="Rabie El-Hubta" userId="05b490dd-dc38-40c8-80f2-7d616a448939" providerId="ADAL" clId="{2E34B16E-CCE5-466E-8538-8F4AE12C4FFA}" dt="2023-08-26T15:57:31.364" v="62" actId="47"/>
        <pc:sldMkLst>
          <pc:docMk/>
          <pc:sldMk cId="2889086884"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24EC8-6A95-486E-B7F0-C786B86E4C3A}" type="datetimeFigureOut">
              <a:rPr lang="en-US" smtClean="0"/>
              <a:t>30/08/2023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C1678-721B-44FC-91E2-578D4B0C7F3D}" type="slidenum">
              <a:rPr lang="en-US" smtClean="0"/>
              <a:t>‹#›</a:t>
            </a:fld>
            <a:endParaRPr lang="en-US"/>
          </a:p>
        </p:txBody>
      </p:sp>
    </p:spTree>
    <p:extLst>
      <p:ext uri="{BB962C8B-B14F-4D97-AF65-F5344CB8AC3E}">
        <p14:creationId xmlns:p14="http://schemas.microsoft.com/office/powerpoint/2010/main" val="1311172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D97E61-7C23-4293-9DA8-DE7CB8869890}" type="slidenum">
              <a:rPr lang="en-US" smtClean="0"/>
              <a:t>7</a:t>
            </a:fld>
            <a:endParaRPr lang="en-US"/>
          </a:p>
        </p:txBody>
      </p:sp>
    </p:spTree>
    <p:extLst>
      <p:ext uri="{BB962C8B-B14F-4D97-AF65-F5344CB8AC3E}">
        <p14:creationId xmlns:p14="http://schemas.microsoft.com/office/powerpoint/2010/main" val="2424866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descr="A picture containing drawing&#10;&#10;Description automatically generated">
            <a:extLst>
              <a:ext uri="{FF2B5EF4-FFF2-40B4-BE49-F238E27FC236}">
                <a16:creationId xmlns:a16="http://schemas.microsoft.com/office/drawing/2014/main" id="{010D66FA-8C0F-D54D-91B7-17CC665EC7B4}"/>
              </a:ext>
            </a:extLst>
          </p:cNvPr>
          <p:cNvPicPr>
            <a:picLocks noChangeAspect="1"/>
          </p:cNvPicPr>
          <p:nvPr/>
        </p:nvPicPr>
        <p:blipFill>
          <a:blip r:embed="rId3"/>
          <a:stretch>
            <a:fillRect/>
          </a:stretch>
        </p:blipFill>
        <p:spPr>
          <a:xfrm>
            <a:off x="1077733" y="4862104"/>
            <a:ext cx="4992389" cy="1616334"/>
          </a:xfrm>
          <a:prstGeom prst="rect">
            <a:avLst/>
          </a:prstGeom>
        </p:spPr>
      </p:pic>
    </p:spTree>
    <p:extLst>
      <p:ext uri="{BB962C8B-B14F-4D97-AF65-F5344CB8AC3E}">
        <p14:creationId xmlns:p14="http://schemas.microsoft.com/office/powerpoint/2010/main" val="147586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7225EE-8608-7B41-9502-BFC60C14F400}"/>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75515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11" name="TextBox 10">
            <a:extLst>
              <a:ext uri="{FF2B5EF4-FFF2-40B4-BE49-F238E27FC236}">
                <a16:creationId xmlns:a16="http://schemas.microsoft.com/office/drawing/2014/main" id="{0DA68568-7956-9C49-80BD-06F9D685E261}"/>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195006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nclusion-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0D9A51-250E-4249-A28F-8BCB6AF9B0EA}"/>
              </a:ext>
            </a:extLst>
          </p:cNvPr>
          <p:cNvSpPr/>
          <p:nvPr/>
        </p:nvSpPr>
        <p:spPr>
          <a:xfrm>
            <a:off x="1" y="2381250"/>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pic>
        <p:nvPicPr>
          <p:cNvPr id="6" name="Picture 5">
            <a:extLst>
              <a:ext uri="{FF2B5EF4-FFF2-40B4-BE49-F238E27FC236}">
                <a16:creationId xmlns:a16="http://schemas.microsoft.com/office/drawing/2014/main" id="{5E364381-9B92-DA43-9584-EA55DC6092D3}"/>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3628102" y="3034907"/>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Thank you</a:t>
            </a:r>
          </a:p>
        </p:txBody>
      </p:sp>
    </p:spTree>
    <p:extLst>
      <p:ext uri="{BB962C8B-B14F-4D97-AF65-F5344CB8AC3E}">
        <p14:creationId xmlns:p14="http://schemas.microsoft.com/office/powerpoint/2010/main" val="83356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77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p:nvSpPr>
        <p:spPr>
          <a:xfrm>
            <a:off x="0" y="1564301"/>
            <a:ext cx="12192000" cy="4353419"/>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TextBox 4">
            <a:extLst>
              <a:ext uri="{FF2B5EF4-FFF2-40B4-BE49-F238E27FC236}">
                <a16:creationId xmlns:a16="http://schemas.microsoft.com/office/drawing/2014/main" id="{7AE833D7-E954-364B-AC62-83CB091FE16C}"/>
              </a:ext>
            </a:extLst>
          </p:cNvPr>
          <p:cNvSpPr txBox="1"/>
          <p:nvPr/>
        </p:nvSpPr>
        <p:spPr>
          <a:xfrm>
            <a:off x="2459506" y="6476168"/>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7" name="Picture 6" descr="A picture containing drawing&#10;&#10;Description automatically generated">
            <a:extLst>
              <a:ext uri="{FF2B5EF4-FFF2-40B4-BE49-F238E27FC236}">
                <a16:creationId xmlns:a16="http://schemas.microsoft.com/office/drawing/2014/main" id="{8873E871-7A5B-7042-8C3D-C461CF40675D}"/>
              </a:ext>
            </a:extLst>
          </p:cNvPr>
          <p:cNvPicPr>
            <a:picLocks noChangeAspect="1"/>
          </p:cNvPicPr>
          <p:nvPr/>
        </p:nvPicPr>
        <p:blipFill>
          <a:blip r:embed="rId2"/>
          <a:stretch>
            <a:fillRect/>
          </a:stretch>
        </p:blipFill>
        <p:spPr>
          <a:xfrm>
            <a:off x="702857" y="324610"/>
            <a:ext cx="3127271" cy="1012484"/>
          </a:xfrm>
          <a:prstGeom prst="rect">
            <a:avLst/>
          </a:prstGeom>
        </p:spPr>
      </p:pic>
    </p:spTree>
    <p:extLst>
      <p:ext uri="{BB962C8B-B14F-4D97-AF65-F5344CB8AC3E}">
        <p14:creationId xmlns:p14="http://schemas.microsoft.com/office/powerpoint/2010/main" val="276855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40D9A51-250E-4249-A28F-8BCB6AF9B0EA}"/>
              </a:ext>
            </a:extLst>
          </p:cNvPr>
          <p:cNvSpPr/>
          <p:nvPr/>
        </p:nvSpPr>
        <p:spPr>
          <a:xfrm>
            <a:off x="1"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3628102" y="2792624"/>
            <a:ext cx="8025181" cy="1956585"/>
          </a:xfrm>
          <a:prstGeom prst="rect">
            <a:avLst/>
          </a:prstGeom>
        </p:spPr>
        <p:txBody>
          <a:bodyPr tIns="45720" bIns="45720" anchor="ctr">
            <a:normAutofit/>
          </a:bodyPr>
          <a:lstStyle>
            <a:lvl1pPr algn="l">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3628102" y="4846405"/>
            <a:ext cx="8025181" cy="457201"/>
          </a:xfrm>
          <a:prstGeom prst="rect">
            <a:avLst/>
          </a:prstGeom>
        </p:spPr>
        <p:txBody>
          <a:bodyPr>
            <a:noAutofit/>
          </a:bodyPr>
          <a:lstStyle>
            <a:lvl1pPr marL="0" indent="0" algn="l">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p:nvSpPr>
        <p:spPr>
          <a:xfrm>
            <a:off x="3628102"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10" name="Picture 9" descr="A picture containing drawing&#10;&#10;Description automatically generated">
            <a:extLst>
              <a:ext uri="{FF2B5EF4-FFF2-40B4-BE49-F238E27FC236}">
                <a16:creationId xmlns:a16="http://schemas.microsoft.com/office/drawing/2014/main" id="{0069C77A-49F4-CB45-9E39-CA32E2A132BD}"/>
              </a:ext>
            </a:extLst>
          </p:cNvPr>
          <p:cNvPicPr>
            <a:picLocks noChangeAspect="1"/>
          </p:cNvPicPr>
          <p:nvPr/>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14812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p:nvSpPr>
        <p:spPr>
          <a:xfrm>
            <a:off x="3428474" y="2409691"/>
            <a:ext cx="876352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428474" y="1719747"/>
            <a:ext cx="8267940" cy="457201"/>
          </a:xfrm>
          <a:prstGeom prst="rect">
            <a:avLst/>
          </a:prstGeom>
        </p:spPr>
        <p:txBody>
          <a:bodyPr>
            <a:noAutofit/>
          </a:bodyPr>
          <a:lstStyle>
            <a:lvl1pPr marL="0" indent="0" algn="l">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1" y="2409691"/>
            <a:ext cx="3428475" cy="3256498"/>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3628103" y="2644988"/>
            <a:ext cx="8025180" cy="3021201"/>
          </a:xfrm>
          <a:prstGeom prst="rect">
            <a:avLst/>
          </a:prstGeom>
        </p:spPr>
        <p:txBody>
          <a:bodyPr/>
          <a:lstStyle>
            <a:lvl1pPr marL="0" indent="0">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9" name="TextBox 8">
            <a:extLst>
              <a:ext uri="{FF2B5EF4-FFF2-40B4-BE49-F238E27FC236}">
                <a16:creationId xmlns:a16="http://schemas.microsoft.com/office/drawing/2014/main" id="{F71DCF44-512A-5E47-A08D-1C491F205666}"/>
              </a:ext>
            </a:extLst>
          </p:cNvPr>
          <p:cNvSpPr txBox="1"/>
          <p:nvPr/>
        </p:nvSpPr>
        <p:spPr>
          <a:xfrm>
            <a:off x="3628103" y="6488915"/>
            <a:ext cx="7081838" cy="192088"/>
          </a:xfrm>
          <a:prstGeom prst="rect">
            <a:avLst/>
          </a:prstGeom>
          <a:noFill/>
        </p:spPr>
        <p:txBody>
          <a:bodyPr>
            <a:spAutoFit/>
          </a:bodyPr>
          <a:lstStyle/>
          <a:p>
            <a:pP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pic>
        <p:nvPicPr>
          <p:cNvPr id="4" name="Picture 3" descr="A picture containing drawing&#10;&#10;Description automatically generated">
            <a:extLst>
              <a:ext uri="{FF2B5EF4-FFF2-40B4-BE49-F238E27FC236}">
                <a16:creationId xmlns:a16="http://schemas.microsoft.com/office/drawing/2014/main" id="{2A12733E-1B53-A842-B212-11139951BD91}"/>
              </a:ext>
            </a:extLst>
          </p:cNvPr>
          <p:cNvPicPr>
            <a:picLocks noChangeAspect="1"/>
          </p:cNvPicPr>
          <p:nvPr/>
        </p:nvPicPr>
        <p:blipFill>
          <a:blip r:embed="rId2"/>
          <a:stretch>
            <a:fillRect/>
          </a:stretch>
        </p:blipFill>
        <p:spPr>
          <a:xfrm>
            <a:off x="702857" y="454648"/>
            <a:ext cx="2725617" cy="882445"/>
          </a:xfrm>
          <a:prstGeom prst="rect">
            <a:avLst/>
          </a:prstGeom>
        </p:spPr>
      </p:pic>
    </p:spTree>
    <p:extLst>
      <p:ext uri="{BB962C8B-B14F-4D97-AF65-F5344CB8AC3E}">
        <p14:creationId xmlns:p14="http://schemas.microsoft.com/office/powerpoint/2010/main" val="410001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069847" y="557783"/>
            <a:ext cx="10309115" cy="457201"/>
          </a:xfrm>
          <a:prstGeom prst="rect">
            <a:avLst/>
          </a:prstGeom>
        </p:spPr>
        <p:txBody>
          <a:bodyPr>
            <a:noAutofit/>
          </a:bodyPr>
          <a:lstStyle>
            <a:lvl1pPr marL="0" indent="0" algn="ctr">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7" name="TextBox 6">
            <a:extLst>
              <a:ext uri="{FF2B5EF4-FFF2-40B4-BE49-F238E27FC236}">
                <a16:creationId xmlns:a16="http://schemas.microsoft.com/office/drawing/2014/main" id="{71D740F2-35F7-2345-83C9-E1237EDFAFE6}"/>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19344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atin typeface="Arial" panose="020B0604020202020204" pitchFamily="34" charset="0"/>
                <a:cs typeface="Arial" panose="020B0604020202020204" pitchFamily="34" charset="0"/>
              </a:defRPr>
            </a:lvl1pPr>
            <a:lvl2pPr>
              <a:defRPr lang="en-US">
                <a:latin typeface="Arial" panose="020B0604020202020204" pitchFamily="34" charset="0"/>
                <a:cs typeface="Arial" panose="020B0604020202020204" pitchFamily="34" charset="0"/>
              </a:defRPr>
            </a:lvl2pPr>
            <a:lvl3pPr>
              <a:defRPr lang="en-US">
                <a:latin typeface="Arial" panose="020B0604020202020204" pitchFamily="34" charset="0"/>
                <a:cs typeface="Arial" panose="020B0604020202020204" pitchFamily="34" charset="0"/>
              </a:defRPr>
            </a:lvl3pPr>
            <a:lvl4pPr>
              <a:defRPr lang="en-US">
                <a:latin typeface="Arial" panose="020B0604020202020204" pitchFamily="34" charset="0"/>
                <a:cs typeface="Arial" panose="020B0604020202020204" pitchFamily="34" charset="0"/>
              </a:defRPr>
            </a:lvl4pPr>
            <a:lvl5pPr>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3EB9502-0651-374E-AE6C-8865823D87FA}"/>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691845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2">
            <a:extLst>
              <a:ext uri="{FF2B5EF4-FFF2-40B4-BE49-F238E27FC236}">
                <a16:creationId xmlns:a16="http://schemas.microsoft.com/office/drawing/2014/main" id="{2127E1FB-DE01-1749-A883-9DE1FAA1FD6D}"/>
              </a:ext>
            </a:extLst>
          </p:cNvPr>
          <p:cNvSpPr>
            <a:spLocks noGrp="1" noChangeAspect="1"/>
          </p:cNvSpPr>
          <p:nvPr>
            <p:ph type="pic" idx="10"/>
          </p:nvPr>
        </p:nvSpPr>
        <p:spPr>
          <a:xfrm>
            <a:off x="569343" y="1667820"/>
            <a:ext cx="4740891" cy="4646716"/>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15798" y="2520177"/>
            <a:ext cx="6006859" cy="3794360"/>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15798" y="1667820"/>
            <a:ext cx="6006859" cy="523220"/>
          </a:xfrm>
          <a:prstGeom prst="rect">
            <a:avLst/>
          </a:prstGeom>
          <a:solidFill>
            <a:srgbClr val="0298CA"/>
          </a:solidFill>
        </p:spPr>
        <p:txBody>
          <a:bodyPr>
            <a:noAutofit/>
          </a:bodyPr>
          <a:lstStyle>
            <a:lvl1pPr marL="0" indent="0" algn="l">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47"/>
          </a:xfrm>
          <a:prstGeom prst="rect">
            <a:avLst/>
          </a:prstGeom>
        </p:spPr>
        <p:txBody>
          <a:bodyPr/>
          <a:lstStyle>
            <a:lvl1pPr algn="ctr">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8" name="TextBox 7">
            <a:extLst>
              <a:ext uri="{FF2B5EF4-FFF2-40B4-BE49-F238E27FC236}">
                <a16:creationId xmlns:a16="http://schemas.microsoft.com/office/drawing/2014/main" id="{EB824BFB-9B54-6C4C-88F1-178D3CEDC342}"/>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306202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60146"/>
            <a:ext cx="11053314" cy="44521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TextBox 7">
            <a:extLst>
              <a:ext uri="{FF2B5EF4-FFF2-40B4-BE49-F238E27FC236}">
                <a16:creationId xmlns:a16="http://schemas.microsoft.com/office/drawing/2014/main" id="{56DC2DEF-3FD0-7646-8C5D-4BC29625845B}"/>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Tree>
    <p:extLst>
      <p:ext uri="{BB962C8B-B14F-4D97-AF65-F5344CB8AC3E}">
        <p14:creationId xmlns:p14="http://schemas.microsoft.com/office/powerpoint/2010/main" val="21359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70082"/>
            <a:ext cx="11053314" cy="435571"/>
          </a:xfrm>
          <a:prstGeom prst="rect">
            <a:avLst/>
          </a:prstGeom>
        </p:spPr>
        <p:txBody>
          <a:bodyPr anchor="ctr">
            <a:noAutofit/>
          </a:bodyPr>
          <a:lstStyle>
            <a:lvl1pPr marL="0" indent="0" algn="ctr">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6" name="TextBox 15">
            <a:extLst>
              <a:ext uri="{FF2B5EF4-FFF2-40B4-BE49-F238E27FC236}">
                <a16:creationId xmlns:a16="http://schemas.microsoft.com/office/drawing/2014/main" id="{4DB0F16E-0593-1844-A6B9-FB4ADD448393}"/>
              </a:ext>
            </a:extLst>
          </p:cNvPr>
          <p:cNvSpPr txBox="1"/>
          <p:nvPr/>
        </p:nvSpPr>
        <p:spPr>
          <a:xfrm>
            <a:off x="2359550" y="6480289"/>
            <a:ext cx="7081838" cy="192088"/>
          </a:xfrm>
          <a:prstGeom prst="rect">
            <a:avLst/>
          </a:prstGeom>
          <a:noFill/>
        </p:spPr>
        <p:txBody>
          <a:bodyPr>
            <a:spAutoFit/>
          </a:bodyPr>
          <a:lstStyle/>
          <a:p>
            <a:pPr algn="ctr">
              <a:defRPr/>
            </a:pPr>
            <a:r>
              <a:rPr lang="en-US" sz="650" b="1" dirty="0">
                <a:solidFill>
                  <a:srgbClr val="595959"/>
                </a:solidFill>
                <a:latin typeface="Arial" pitchFamily="-110" charset="0"/>
                <a:ea typeface="ＭＳ Ｐゴシック" pitchFamily="-110" charset="-128"/>
                <a:cs typeface="ＭＳ Ｐゴシック" pitchFamily="-110" charset="-128"/>
              </a:rPr>
              <a:t>© Copyright ESCWA. All rights reserved. No part of this presentation in all its property may be used or reproduced in any form without written permission</a:t>
            </a:r>
          </a:p>
        </p:txBody>
      </p:sp>
      <p:sp>
        <p:nvSpPr>
          <p:cNvPr id="13" name="Rectangle 12">
            <a:extLst>
              <a:ext uri="{FF2B5EF4-FFF2-40B4-BE49-F238E27FC236}">
                <a16:creationId xmlns:a16="http://schemas.microsoft.com/office/drawing/2014/main" id="{26F6785F-B54A-1840-AB01-17308E8C5591}"/>
              </a:ext>
            </a:extLst>
          </p:cNvPr>
          <p:cNvSpPr/>
          <p:nvPr/>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001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5674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hyperlink" Target="https://registry.sdmx.org/ws/public/sdmxapi/rest/dataflow/IAEG-SDGs/all/latest/?format=sdmx-2.1&amp;detail=full&amp;references=parents" TargetMode="External"/><Relationship Id="rId4" Type="http://schemas.openxmlformats.org/officeDocument/2006/relationships/hyperlink" Target="https://unstats.un.org/sdgs/files/SDG_DSD_MATRIX.1.8.xls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bit.ly/3MZQ5Gc" TargetMode="External"/><Relationship Id="rId13" Type="http://schemas.openxmlformats.org/officeDocument/2006/relationships/hyperlink" Target="https://bit.ly/39Fvmdc" TargetMode="External"/><Relationship Id="rId3" Type="http://schemas.openxmlformats.org/officeDocument/2006/relationships/hyperlink" Target="https://datacatalog.unescwa.org/" TargetMode="External"/><Relationship Id="rId7" Type="http://schemas.openxmlformats.org/officeDocument/2006/relationships/hyperlink" Target="https://bit.ly/3y51Kzg" TargetMode="External"/><Relationship Id="rId12" Type="http://schemas.openxmlformats.org/officeDocument/2006/relationships/hyperlink" Target="https://bit.ly/3N9B1ps" TargetMode="External"/><Relationship Id="rId2" Type="http://schemas.openxmlformats.org/officeDocument/2006/relationships/slideLayout" Target="../slideLayouts/slideLayout13.xml"/><Relationship Id="rId1" Type="http://schemas.openxmlformats.org/officeDocument/2006/relationships/tags" Target="../tags/tag2.xml"/><Relationship Id="rId6" Type="http://schemas.openxmlformats.org/officeDocument/2006/relationships/hyperlink" Target="https://bit.ly/3HA28cg" TargetMode="External"/><Relationship Id="rId11" Type="http://schemas.openxmlformats.org/officeDocument/2006/relationships/hyperlink" Target="https://bit.ly/3zSWUX9" TargetMode="External"/><Relationship Id="rId5" Type="http://schemas.openxmlformats.org/officeDocument/2006/relationships/hyperlink" Target="https://bit.ly/3CwdjiA" TargetMode="External"/><Relationship Id="rId15" Type="http://schemas.openxmlformats.org/officeDocument/2006/relationships/hyperlink" Target="https://bit.ly/3qMQGGg" TargetMode="External"/><Relationship Id="rId10" Type="http://schemas.openxmlformats.org/officeDocument/2006/relationships/hyperlink" Target="https://registry.sdmx.org/overview.html" TargetMode="External"/><Relationship Id="rId4" Type="http://schemas.openxmlformats.org/officeDocument/2006/relationships/hyperlink" Target="https://java.com/en/download/" TargetMode="External"/><Relationship Id="rId9" Type="http://schemas.openxmlformats.org/officeDocument/2006/relationships/hyperlink" Target="https://bit.ly/3xXnhse" TargetMode="External"/><Relationship Id="rId14" Type="http://schemas.openxmlformats.org/officeDocument/2006/relationships/hyperlink" Target="https://bit.ly/3ozvbY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08D3-FABD-F77E-5C03-9420CBD5B11B}"/>
              </a:ext>
            </a:extLst>
          </p:cNvPr>
          <p:cNvSpPr>
            <a:spLocks noGrp="1"/>
          </p:cNvSpPr>
          <p:nvPr>
            <p:ph type="ctrTitle"/>
          </p:nvPr>
        </p:nvSpPr>
        <p:spPr/>
        <p:txBody>
          <a:bodyPr>
            <a:normAutofit/>
          </a:bodyPr>
          <a:lstStyle/>
          <a:p>
            <a:pPr marL="0" marR="0">
              <a:spcBef>
                <a:spcPts val="0"/>
              </a:spcBef>
              <a:spcAft>
                <a:spcPts val="0"/>
              </a:spcAft>
            </a:pPr>
            <a:r>
              <a:rPr lang="en-US" sz="5000" dirty="0">
                <a:effectLst/>
                <a:latin typeface="Calibri" panose="020F0502020204030204" pitchFamily="34" charset="0"/>
                <a:ea typeface="Calibri" panose="020F0502020204030204" pitchFamily="34" charset="0"/>
              </a:rPr>
              <a:t>Read SDMX Converter Error Message and Resolve Them</a:t>
            </a:r>
          </a:p>
        </p:txBody>
      </p:sp>
      <p:sp>
        <p:nvSpPr>
          <p:cNvPr id="3" name="Subtitle 2">
            <a:extLst>
              <a:ext uri="{FF2B5EF4-FFF2-40B4-BE49-F238E27FC236}">
                <a16:creationId xmlns:a16="http://schemas.microsoft.com/office/drawing/2014/main" id="{B1A42F84-2954-4096-9A7F-C7E74EB8475B}"/>
              </a:ext>
            </a:extLst>
          </p:cNvPr>
          <p:cNvSpPr>
            <a:spLocks noGrp="1"/>
          </p:cNvSpPr>
          <p:nvPr>
            <p:ph type="subTitle" idx="1"/>
          </p:nvPr>
        </p:nvSpPr>
        <p:spPr>
          <a:xfrm>
            <a:off x="1629101" y="2971799"/>
            <a:ext cx="8936846" cy="457201"/>
          </a:xfrm>
        </p:spPr>
        <p:txBody>
          <a:bodyPr/>
          <a:lstStyle/>
          <a:p>
            <a:endParaRPr lang="en-US" dirty="0"/>
          </a:p>
          <a:p>
            <a:r>
              <a:rPr lang="en-US" dirty="0"/>
              <a:t>August 30</a:t>
            </a:r>
            <a:r>
              <a:rPr lang="en-US" baseline="30000" dirty="0"/>
              <a:t>th</a:t>
            </a:r>
            <a:r>
              <a:rPr lang="en-US" dirty="0"/>
              <a:t>, 2023</a:t>
            </a:r>
          </a:p>
        </p:txBody>
      </p:sp>
    </p:spTree>
    <p:extLst>
      <p:ext uri="{BB962C8B-B14F-4D97-AF65-F5344CB8AC3E}">
        <p14:creationId xmlns:p14="http://schemas.microsoft.com/office/powerpoint/2010/main" val="2227882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84409-3D34-0512-8B84-8EC8B09DD363}"/>
              </a:ext>
            </a:extLst>
          </p:cNvPr>
          <p:cNvSpPr txBox="1"/>
          <p:nvPr/>
        </p:nvSpPr>
        <p:spPr>
          <a:xfrm>
            <a:off x="1" y="421594"/>
            <a:ext cx="12141200" cy="1231106"/>
          </a:xfrm>
          <a:prstGeom prst="rect">
            <a:avLst/>
          </a:prstGeom>
          <a:noFill/>
        </p:spPr>
        <p:txBody>
          <a:bodyPr wrap="square">
            <a:spAutoFit/>
          </a:bodyPr>
          <a:lstStyle/>
          <a:p>
            <a:pPr marL="0" marR="0" algn="ctr">
              <a:spcBef>
                <a:spcPts val="0"/>
              </a:spcBef>
              <a:spcAft>
                <a:spcPts val="0"/>
              </a:spcAft>
            </a:pPr>
            <a:r>
              <a:rPr lang="en-US" sz="2800" b="1" dirty="0">
                <a:solidFill>
                  <a:srgbClr val="92D050"/>
                </a:solidFill>
              </a:rPr>
              <a:t>How to read and fix errors generated</a:t>
            </a:r>
          </a:p>
          <a:p>
            <a:pPr marL="0" marR="0" algn="ctr">
              <a:spcBef>
                <a:spcPts val="0"/>
              </a:spcBef>
              <a:spcAft>
                <a:spcPts val="0"/>
              </a:spcAft>
            </a:pPr>
            <a:r>
              <a:rPr lang="en-US" sz="2800" b="1" dirty="0">
                <a:solidFill>
                  <a:srgbClr val="92D050"/>
                </a:solidFill>
              </a:rPr>
              <a:t>by ESCWA SDG SDMX Converter errors</a:t>
            </a:r>
          </a:p>
          <a:p>
            <a:pPr marL="0" marR="0" algn="ctr">
              <a:spcBef>
                <a:spcPts val="0"/>
              </a:spcBef>
              <a:spcAft>
                <a:spcPts val="0"/>
              </a:spcAft>
            </a:pPr>
            <a:r>
              <a:rPr lang="en-US" sz="1800" b="1" u="none" strike="noStrike" dirty="0">
                <a:solidFill>
                  <a:srgbClr val="92D050"/>
                </a:solidFill>
                <a:effectLst/>
                <a:latin typeface="Calibri" panose="020F0502020204030204" pitchFamily="34" charset="0"/>
                <a:ea typeface="Calibri" panose="020F0502020204030204" pitchFamily="34" charset="0"/>
                <a:cs typeface="Arial" panose="020B0604020202020204" pitchFamily="34" charset="0"/>
              </a:rPr>
              <a:t> </a:t>
            </a:r>
            <a:endParaRPr lang="en-US" sz="1800" dirty="0">
              <a:solidFill>
                <a:srgbClr val="92D050"/>
              </a:solidFill>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FFF24F8E-6CC4-09B7-B957-0CCFBBA8C828}"/>
              </a:ext>
            </a:extLst>
          </p:cNvPr>
          <p:cNvSpPr txBox="1"/>
          <p:nvPr/>
        </p:nvSpPr>
        <p:spPr>
          <a:xfrm>
            <a:off x="441435" y="2305437"/>
            <a:ext cx="11561379" cy="3693319"/>
          </a:xfrm>
          <a:prstGeom prst="rect">
            <a:avLst/>
          </a:prstGeom>
          <a:noFill/>
        </p:spPr>
        <p:txBody>
          <a:bodyPr wrap="square" rtlCol="0">
            <a:spAutoFit/>
          </a:bodyPr>
          <a:lstStyle/>
          <a:p>
            <a:r>
              <a:rPr lang="en-US" b="1" dirty="0">
                <a:solidFill>
                  <a:srgbClr val="FF0000"/>
                </a:solidFill>
              </a:rPr>
              <a:t>Semantic error Key Series Not Allowed 	</a:t>
            </a:r>
            <a:r>
              <a:rPr lang="en-US" b="1" dirty="0">
                <a:solidFill>
                  <a:schemeClr val="tx1"/>
                </a:solidFill>
                <a:sym typeface="Wingdings" panose="05000000000000000000" pitchFamily="2" charset="2"/>
              </a:rPr>
              <a:t> content constraint is not met</a:t>
            </a:r>
          </a:p>
          <a:p>
            <a:endParaRPr lang="en-US" b="1" dirty="0">
              <a:sym typeface="Wingdings" panose="05000000000000000000" pitchFamily="2" charset="2"/>
            </a:endParaRPr>
          </a:p>
          <a:p>
            <a:r>
              <a:rPr lang="en-US" b="1" dirty="0">
                <a:solidFill>
                  <a:srgbClr val="FF0000"/>
                </a:solidFill>
              </a:rPr>
              <a:t>Invalid code list Representation</a:t>
            </a:r>
            <a:r>
              <a:rPr lang="en-US" b="1" dirty="0">
                <a:solidFill>
                  <a:srgbClr val="FF0000"/>
                </a:solidFill>
                <a:sym typeface="Wingdings" panose="05000000000000000000" pitchFamily="2" charset="2"/>
              </a:rPr>
              <a:t> </a:t>
            </a:r>
            <a:r>
              <a:rPr lang="en-US" b="1" dirty="0">
                <a:solidFill>
                  <a:schemeClr val="tx1"/>
                </a:solidFill>
                <a:sym typeface="Wingdings" panose="05000000000000000000" pitchFamily="2" charset="2"/>
              </a:rPr>
              <a:t>		 means that the code used is not in the code list</a:t>
            </a:r>
          </a:p>
          <a:p>
            <a:endParaRPr lang="en-US" b="1" dirty="0">
              <a:sym typeface="Wingdings" panose="05000000000000000000" pitchFamily="2" charset="2"/>
            </a:endParaRPr>
          </a:p>
          <a:p>
            <a:r>
              <a:rPr lang="en-US" b="1" dirty="0">
                <a:solidFill>
                  <a:srgbClr val="FF0000"/>
                </a:solidFill>
              </a:rPr>
              <a:t>Expected Type “double</a:t>
            </a:r>
            <a:r>
              <a:rPr lang="en-US" b="1" dirty="0">
                <a:solidFill>
                  <a:srgbClr val="FF0000"/>
                </a:solidFill>
                <a:sym typeface="Wingdings" panose="05000000000000000000" pitchFamily="2" charset="2"/>
              </a:rPr>
              <a:t>” </a:t>
            </a:r>
            <a:r>
              <a:rPr lang="en-US" b="1" dirty="0">
                <a:sym typeface="Wingdings" panose="05000000000000000000" pitchFamily="2" charset="2"/>
              </a:rPr>
              <a:t>			 means that a </a:t>
            </a:r>
            <a:r>
              <a:rPr lang="en-US" b="1" dirty="0">
                <a:solidFill>
                  <a:schemeClr val="tx1"/>
                </a:solidFill>
                <a:sym typeface="Wingdings" panose="05000000000000000000" pitchFamily="2" charset="2"/>
              </a:rPr>
              <a:t>non-numeric value is entered in the primary measure.</a:t>
            </a:r>
          </a:p>
          <a:p>
            <a:endParaRPr lang="en-US" b="1" dirty="0">
              <a:solidFill>
                <a:schemeClr val="tx1"/>
              </a:solidFill>
              <a:sym typeface="Wingdings" panose="05000000000000000000" pitchFamily="2" charset="2"/>
            </a:endParaRPr>
          </a:p>
          <a:p>
            <a:endParaRPr lang="en-US" b="1" dirty="0">
              <a:sym typeface="Wingdings" panose="05000000000000000000" pitchFamily="2" charset="2"/>
            </a:endParaRPr>
          </a:p>
          <a:p>
            <a:endParaRPr lang="en-US" b="1" dirty="0">
              <a:solidFill>
                <a:schemeClr val="tx1"/>
              </a:solidFill>
              <a:sym typeface="Wingdings" panose="05000000000000000000" pitchFamily="2" charset="2"/>
            </a:endParaRPr>
          </a:p>
          <a:p>
            <a:endParaRPr lang="en-US" b="1" dirty="0">
              <a:solidFill>
                <a:schemeClr val="tx1"/>
              </a:solidFill>
              <a:sym typeface="Wingdings" panose="05000000000000000000" pitchFamily="2" charset="2"/>
            </a:endParaRPr>
          </a:p>
          <a:p>
            <a:pPr marL="0" lvl="1" algn="just"/>
            <a:r>
              <a:rPr lang="en-US" sz="1800" dirty="0">
                <a:effectLst/>
                <a:latin typeface="Calibri" panose="020F0502020204030204" pitchFamily="34" charset="0"/>
                <a:ea typeface="Calibri" panose="020F0502020204030204" pitchFamily="34" charset="0"/>
              </a:rPr>
              <a:t>“Error description: No </a:t>
            </a:r>
            <a:r>
              <a:rPr lang="en-US" sz="1800" dirty="0" err="1">
                <a:effectLst/>
                <a:latin typeface="Calibri" panose="020F0502020204030204" pitchFamily="34" charset="0"/>
                <a:ea typeface="Calibri" panose="020F0502020204030204" pitchFamily="34" charset="0"/>
              </a:rPr>
              <a:t>enum</a:t>
            </a:r>
            <a:r>
              <a:rPr lang="en-US" sz="1800" dirty="0">
                <a:effectLst/>
                <a:latin typeface="Calibri" panose="020F0502020204030204" pitchFamily="34" charset="0"/>
                <a:ea typeface="Calibri" panose="020F0502020204030204" pitchFamily="34" charset="0"/>
              </a:rPr>
              <a:t> constant </a:t>
            </a:r>
            <a:r>
              <a:rPr lang="en-US" sz="1800" dirty="0" err="1">
                <a:effectLst/>
                <a:latin typeface="Calibri" panose="020F0502020204030204" pitchFamily="34" charset="0"/>
                <a:ea typeface="Calibri" panose="020F0502020204030204" pitchFamily="34" charset="0"/>
              </a:rPr>
              <a:t>org.estat.sdmxsource.util.excel.</a:t>
            </a:r>
            <a:r>
              <a:rPr lang="en-US" sz="1800" dirty="0" err="1">
                <a:effectLst/>
                <a:highlight>
                  <a:srgbClr val="FFFF00"/>
                </a:highlight>
                <a:latin typeface="Calibri" panose="020F0502020204030204" pitchFamily="34" charset="0"/>
                <a:ea typeface="Calibri" panose="020F0502020204030204" pitchFamily="34" charset="0"/>
              </a:rPr>
              <a:t>ExcelPositionType.COLUMN</a:t>
            </a:r>
            <a:r>
              <a:rPr lang="en-US" dirty="0">
                <a:highlight>
                  <a:srgbClr val="FFFF00"/>
                </a:highlight>
                <a:latin typeface="Calibri" panose="020F0502020204030204" pitchFamily="34" charset="0"/>
                <a:ea typeface="Calibri" panose="020F0502020204030204" pitchFamily="34" charset="0"/>
              </a:rPr>
              <a:t> </a:t>
            </a:r>
          </a:p>
          <a:p>
            <a:pPr marL="0" lvl="1" algn="just"/>
            <a:endParaRPr lang="en-US" dirty="0">
              <a:highlight>
                <a:srgbClr val="FFFF00"/>
              </a:highlight>
              <a:latin typeface="Calibri" panose="020F0502020204030204" pitchFamily="34" charset="0"/>
              <a:ea typeface="Calibri" panose="020F0502020204030204" pitchFamily="34" charset="0"/>
              <a:sym typeface="Wingdings" panose="05000000000000000000" pitchFamily="2" charset="2"/>
            </a:endParaRPr>
          </a:p>
          <a:p>
            <a:pPr marL="0" lvl="1" algn="just"/>
            <a:r>
              <a:rPr lang="en-US" dirty="0">
                <a:latin typeface="Calibri" panose="020F0502020204030204" pitchFamily="34" charset="0"/>
                <a:ea typeface="Calibri" panose="020F0502020204030204" pitchFamily="34" charset="0"/>
                <a:sym typeface="Wingdings" panose="05000000000000000000" pitchFamily="2" charset="2"/>
              </a:rPr>
              <a:t>  </a:t>
            </a:r>
            <a:r>
              <a:rPr lang="en-US" sz="1800" dirty="0">
                <a:solidFill>
                  <a:srgbClr val="FF0000"/>
                </a:solidFill>
                <a:latin typeface="Calibri" panose="020F0502020204030204" pitchFamily="34" charset="0"/>
                <a:ea typeface="Calibri" panose="020F0502020204030204" pitchFamily="34" charset="0"/>
              </a:rPr>
              <a:t>It means the converter did not recognize the Position Type Column</a:t>
            </a:r>
            <a:r>
              <a:rPr lang="en-US" sz="1800" dirty="0">
                <a:highlight>
                  <a:srgbClr val="00FF00"/>
                </a:highlight>
                <a:latin typeface="Calibri" panose="020F0502020204030204" pitchFamily="34" charset="0"/>
                <a:ea typeface="Calibri" panose="020F0502020204030204" pitchFamily="34" charset="0"/>
              </a:rPr>
              <a:t>                                                                       </a:t>
            </a:r>
            <a:endParaRPr lang="en-US" sz="1800" dirty="0">
              <a:effectLst/>
              <a:highlight>
                <a:srgbClr val="00FF00"/>
              </a:highlight>
              <a:latin typeface="Calibri" panose="020F0502020204030204" pitchFamily="34" charset="0"/>
              <a:ea typeface="Calibri" panose="020F0502020204030204" pitchFamily="34" charset="0"/>
            </a:endParaRPr>
          </a:p>
          <a:p>
            <a:endParaRPr lang="en-US" b="1" dirty="0">
              <a:solidFill>
                <a:schemeClr val="tx1"/>
              </a:solidFill>
            </a:endParaRPr>
          </a:p>
        </p:txBody>
      </p:sp>
    </p:spTree>
    <p:extLst>
      <p:ext uri="{BB962C8B-B14F-4D97-AF65-F5344CB8AC3E}">
        <p14:creationId xmlns:p14="http://schemas.microsoft.com/office/powerpoint/2010/main" val="2700625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7">
            <a:extLst>
              <a:ext uri="{FF2B5EF4-FFF2-40B4-BE49-F238E27FC236}">
                <a16:creationId xmlns:a16="http://schemas.microsoft.com/office/drawing/2014/main" id="{D6CC39E4-F57B-3019-35FA-A93F50756155}"/>
              </a:ext>
            </a:extLst>
          </p:cNvPr>
          <p:cNvSpPr/>
          <p:nvPr/>
        </p:nvSpPr>
        <p:spPr>
          <a:xfrm>
            <a:off x="729036" y="423516"/>
            <a:ext cx="4960121" cy="602901"/>
          </a:xfrm>
          <a:prstGeom prst="wedgeRectCallou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Error 1: Semantic Error: Key Series Not Allowed</a:t>
            </a:r>
          </a:p>
        </p:txBody>
      </p:sp>
      <p:grpSp>
        <p:nvGrpSpPr>
          <p:cNvPr id="19" name="Group 18">
            <a:extLst>
              <a:ext uri="{FF2B5EF4-FFF2-40B4-BE49-F238E27FC236}">
                <a16:creationId xmlns:a16="http://schemas.microsoft.com/office/drawing/2014/main" id="{9427218E-42BA-B188-E609-47CBBBE1C579}"/>
              </a:ext>
            </a:extLst>
          </p:cNvPr>
          <p:cNvGrpSpPr/>
          <p:nvPr/>
        </p:nvGrpSpPr>
        <p:grpSpPr>
          <a:xfrm>
            <a:off x="780891" y="3331627"/>
            <a:ext cx="10909307" cy="1503947"/>
            <a:chOff x="238812" y="4750301"/>
            <a:chExt cx="11374437" cy="1503947"/>
          </a:xfrm>
        </p:grpSpPr>
        <p:pic>
          <p:nvPicPr>
            <p:cNvPr id="10" name="Picture 9">
              <a:extLst>
                <a:ext uri="{FF2B5EF4-FFF2-40B4-BE49-F238E27FC236}">
                  <a16:creationId xmlns:a16="http://schemas.microsoft.com/office/drawing/2014/main" id="{4941B166-CC70-5B77-929D-4EB509C4684A}"/>
                </a:ext>
              </a:extLst>
            </p:cNvPr>
            <p:cNvPicPr>
              <a:picLocks noChangeAspect="1"/>
            </p:cNvPicPr>
            <p:nvPr/>
          </p:nvPicPr>
          <p:blipFill rotWithShape="1">
            <a:blip r:embed="rId2"/>
            <a:srcRect t="10017" b="63539"/>
            <a:stretch/>
          </p:blipFill>
          <p:spPr>
            <a:xfrm>
              <a:off x="238812" y="4750301"/>
              <a:ext cx="11374437" cy="1503947"/>
            </a:xfrm>
            <a:prstGeom prst="rect">
              <a:avLst/>
            </a:prstGeom>
          </p:spPr>
        </p:pic>
        <p:grpSp>
          <p:nvGrpSpPr>
            <p:cNvPr id="18" name="Group 17">
              <a:extLst>
                <a:ext uri="{FF2B5EF4-FFF2-40B4-BE49-F238E27FC236}">
                  <a16:creationId xmlns:a16="http://schemas.microsoft.com/office/drawing/2014/main" id="{6C183C74-CF10-EF0B-4AAC-C31A95F0C836}"/>
                </a:ext>
              </a:extLst>
            </p:cNvPr>
            <p:cNvGrpSpPr/>
            <p:nvPr/>
          </p:nvGrpSpPr>
          <p:grpSpPr>
            <a:xfrm>
              <a:off x="866274" y="5113421"/>
              <a:ext cx="1540042" cy="1111800"/>
              <a:chOff x="866274" y="5125453"/>
              <a:chExt cx="1540042" cy="1111800"/>
            </a:xfrm>
          </p:grpSpPr>
          <p:sp>
            <p:nvSpPr>
              <p:cNvPr id="11" name="Rectangle 10">
                <a:extLst>
                  <a:ext uri="{FF2B5EF4-FFF2-40B4-BE49-F238E27FC236}">
                    <a16:creationId xmlns:a16="http://schemas.microsoft.com/office/drawing/2014/main" id="{E3AF934A-51A2-778A-0DA1-0BFA77CAFA53}"/>
                  </a:ext>
                </a:extLst>
              </p:cNvPr>
              <p:cNvSpPr/>
              <p:nvPr/>
            </p:nvSpPr>
            <p:spPr>
              <a:xfrm>
                <a:off x="866274" y="5293895"/>
                <a:ext cx="806115" cy="144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3BFF08-9CBE-5E10-3FAF-872E06A3A2A3}"/>
                  </a:ext>
                </a:extLst>
              </p:cNvPr>
              <p:cNvSpPr/>
              <p:nvPr/>
            </p:nvSpPr>
            <p:spPr>
              <a:xfrm>
                <a:off x="866274" y="6092874"/>
                <a:ext cx="806115" cy="144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F5D28E-04E3-029E-C9A9-2AED2C409D1D}"/>
                  </a:ext>
                </a:extLst>
              </p:cNvPr>
              <p:cNvSpPr/>
              <p:nvPr/>
            </p:nvSpPr>
            <p:spPr>
              <a:xfrm>
                <a:off x="1792705" y="5125453"/>
                <a:ext cx="613611" cy="1684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797C8F2-2A4A-F599-D7EF-32B45F8B574D}"/>
                  </a:ext>
                </a:extLst>
              </p:cNvPr>
              <p:cNvSpPr/>
              <p:nvPr/>
            </p:nvSpPr>
            <p:spPr>
              <a:xfrm>
                <a:off x="1792705" y="5960527"/>
                <a:ext cx="613611" cy="1684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7" name="TextBox 16">
            <a:extLst>
              <a:ext uri="{FF2B5EF4-FFF2-40B4-BE49-F238E27FC236}">
                <a16:creationId xmlns:a16="http://schemas.microsoft.com/office/drawing/2014/main" id="{1C78DA0F-33D0-CECC-F036-79BC1F83D21C}"/>
              </a:ext>
            </a:extLst>
          </p:cNvPr>
          <p:cNvSpPr txBox="1"/>
          <p:nvPr/>
        </p:nvSpPr>
        <p:spPr>
          <a:xfrm>
            <a:off x="729035" y="5085595"/>
            <a:ext cx="11013021" cy="923330"/>
          </a:xfrm>
          <a:prstGeom prst="rect">
            <a:avLst/>
          </a:prstGeom>
          <a:noFill/>
        </p:spPr>
        <p:txBody>
          <a:bodyPr wrap="square" rtlCol="0">
            <a:spAutoFit/>
          </a:bodyPr>
          <a:lstStyle/>
          <a:p>
            <a:r>
              <a:rPr lang="en-US" dirty="0"/>
              <a:t>It means the content constraint is not fully met; either a dimension is missing or wrong data entry, example below, after reviewing the content constraint we realize that “FEMALE” is missing in cell F17, and  “&lt;5Y” is missing in cell G18.</a:t>
            </a:r>
          </a:p>
        </p:txBody>
      </p:sp>
      <p:pic>
        <p:nvPicPr>
          <p:cNvPr id="21" name="Picture 20">
            <a:extLst>
              <a:ext uri="{FF2B5EF4-FFF2-40B4-BE49-F238E27FC236}">
                <a16:creationId xmlns:a16="http://schemas.microsoft.com/office/drawing/2014/main" id="{08211DC8-6F68-BDC0-C400-672C836A01FC}"/>
              </a:ext>
            </a:extLst>
          </p:cNvPr>
          <p:cNvPicPr>
            <a:picLocks noChangeAspect="1"/>
          </p:cNvPicPr>
          <p:nvPr/>
        </p:nvPicPr>
        <p:blipFill>
          <a:blip r:embed="rId3"/>
          <a:stretch>
            <a:fillRect/>
          </a:stretch>
        </p:blipFill>
        <p:spPr>
          <a:xfrm>
            <a:off x="729035" y="1533988"/>
            <a:ext cx="10909307" cy="1616079"/>
          </a:xfrm>
          <a:prstGeom prst="rect">
            <a:avLst/>
          </a:prstGeom>
        </p:spPr>
      </p:pic>
    </p:spTree>
    <p:extLst>
      <p:ext uri="{BB962C8B-B14F-4D97-AF65-F5344CB8AC3E}">
        <p14:creationId xmlns:p14="http://schemas.microsoft.com/office/powerpoint/2010/main" val="29404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1">
            <a:extLst>
              <a:ext uri="{FF2B5EF4-FFF2-40B4-BE49-F238E27FC236}">
                <a16:creationId xmlns:a16="http://schemas.microsoft.com/office/drawing/2014/main" id="{DD556B12-101E-272D-84C5-8C7A514B6299}"/>
              </a:ext>
            </a:extLst>
          </p:cNvPr>
          <p:cNvSpPr/>
          <p:nvPr/>
        </p:nvSpPr>
        <p:spPr>
          <a:xfrm>
            <a:off x="1213472" y="690918"/>
            <a:ext cx="5912542" cy="602901"/>
          </a:xfrm>
          <a:prstGeom prst="wedgeRectCallou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Error 2: Semantic Error: Key Series Not Allowed - continued</a:t>
            </a:r>
          </a:p>
        </p:txBody>
      </p:sp>
      <p:sp>
        <p:nvSpPr>
          <p:cNvPr id="9" name="TextBox 8">
            <a:extLst>
              <a:ext uri="{FF2B5EF4-FFF2-40B4-BE49-F238E27FC236}">
                <a16:creationId xmlns:a16="http://schemas.microsoft.com/office/drawing/2014/main" id="{0E6057FC-E2CD-1F0B-DD3D-F80024CEFEF7}"/>
              </a:ext>
            </a:extLst>
          </p:cNvPr>
          <p:cNvSpPr txBox="1"/>
          <p:nvPr/>
        </p:nvSpPr>
        <p:spPr>
          <a:xfrm>
            <a:off x="697233" y="4600172"/>
            <a:ext cx="11022504" cy="923330"/>
          </a:xfrm>
          <a:prstGeom prst="rect">
            <a:avLst/>
          </a:prstGeom>
          <a:noFill/>
        </p:spPr>
        <p:txBody>
          <a:bodyPr wrap="square" rtlCol="0">
            <a:spAutoFit/>
          </a:bodyPr>
          <a:lstStyle/>
          <a:p>
            <a:r>
              <a:rPr lang="en-US" dirty="0"/>
              <a:t>It means the content constraint is not fully met; either a dimension is missing or </a:t>
            </a:r>
            <a:r>
              <a:rPr lang="en-US" u="sng" dirty="0"/>
              <a:t>wrong data entry</a:t>
            </a:r>
            <a:r>
              <a:rPr lang="en-US" dirty="0"/>
              <a:t>, example below, after reviewing the content constraint we realize that the correct series is  </a:t>
            </a:r>
            <a:r>
              <a:rPr lang="en-US" i="1" dirty="0"/>
              <a:t>Proportion of children moderately or severely stunted </a:t>
            </a:r>
            <a:r>
              <a:rPr lang="en-US" b="1" i="1" u="sng" dirty="0"/>
              <a:t>[2.2.1]</a:t>
            </a:r>
            <a:r>
              <a:rPr lang="en-US" b="1" u="sng" dirty="0"/>
              <a:t>, </a:t>
            </a:r>
            <a:r>
              <a:rPr lang="en-US" dirty="0"/>
              <a:t>not </a:t>
            </a:r>
            <a:r>
              <a:rPr lang="en-US" i="1" dirty="0"/>
              <a:t>“Proportion of children moderately or severely stunted [</a:t>
            </a:r>
            <a:r>
              <a:rPr lang="en-US" b="1" i="1" u="sng" dirty="0"/>
              <a:t>2.2.2]”</a:t>
            </a:r>
          </a:p>
        </p:txBody>
      </p:sp>
      <p:grpSp>
        <p:nvGrpSpPr>
          <p:cNvPr id="15" name="Group 14">
            <a:extLst>
              <a:ext uri="{FF2B5EF4-FFF2-40B4-BE49-F238E27FC236}">
                <a16:creationId xmlns:a16="http://schemas.microsoft.com/office/drawing/2014/main" id="{306A7B36-0C6B-E977-7141-62846A3F3381}"/>
              </a:ext>
            </a:extLst>
          </p:cNvPr>
          <p:cNvGrpSpPr/>
          <p:nvPr/>
        </p:nvGrpSpPr>
        <p:grpSpPr>
          <a:xfrm>
            <a:off x="776514" y="3386702"/>
            <a:ext cx="10863943" cy="745958"/>
            <a:chOff x="165331" y="4861959"/>
            <a:chExt cx="11374437" cy="745958"/>
          </a:xfrm>
        </p:grpSpPr>
        <p:grpSp>
          <p:nvGrpSpPr>
            <p:cNvPr id="10" name="Group 9">
              <a:extLst>
                <a:ext uri="{FF2B5EF4-FFF2-40B4-BE49-F238E27FC236}">
                  <a16:creationId xmlns:a16="http://schemas.microsoft.com/office/drawing/2014/main" id="{B240A9D5-661C-438B-366E-C091FC514874}"/>
                </a:ext>
              </a:extLst>
            </p:cNvPr>
            <p:cNvGrpSpPr/>
            <p:nvPr/>
          </p:nvGrpSpPr>
          <p:grpSpPr>
            <a:xfrm>
              <a:off x="165331" y="4861959"/>
              <a:ext cx="11374437" cy="745958"/>
              <a:chOff x="300496" y="4403559"/>
              <a:chExt cx="11374437" cy="745958"/>
            </a:xfrm>
          </p:grpSpPr>
          <p:pic>
            <p:nvPicPr>
              <p:cNvPr id="11" name="Picture 10">
                <a:extLst>
                  <a:ext uri="{FF2B5EF4-FFF2-40B4-BE49-F238E27FC236}">
                    <a16:creationId xmlns:a16="http://schemas.microsoft.com/office/drawing/2014/main" id="{A23CFC03-7C0C-158A-301A-AB8FDE717B7F}"/>
                  </a:ext>
                </a:extLst>
              </p:cNvPr>
              <p:cNvPicPr>
                <a:picLocks noChangeAspect="1"/>
              </p:cNvPicPr>
              <p:nvPr/>
            </p:nvPicPr>
            <p:blipFill rotWithShape="1">
              <a:blip r:embed="rId2"/>
              <a:srcRect t="54525" b="32321"/>
              <a:stretch/>
            </p:blipFill>
            <p:spPr>
              <a:xfrm>
                <a:off x="300496" y="4403559"/>
                <a:ext cx="11374437" cy="745958"/>
              </a:xfrm>
              <a:prstGeom prst="rect">
                <a:avLst/>
              </a:prstGeom>
            </p:spPr>
          </p:pic>
          <p:sp>
            <p:nvSpPr>
              <p:cNvPr id="12" name="Rectangle 11">
                <a:extLst>
                  <a:ext uri="{FF2B5EF4-FFF2-40B4-BE49-F238E27FC236}">
                    <a16:creationId xmlns:a16="http://schemas.microsoft.com/office/drawing/2014/main" id="{FD926310-25B3-8874-CA4C-BEA735043685}"/>
                  </a:ext>
                </a:extLst>
              </p:cNvPr>
              <p:cNvSpPr/>
              <p:nvPr/>
            </p:nvSpPr>
            <p:spPr>
              <a:xfrm>
                <a:off x="2947736" y="4752476"/>
                <a:ext cx="2995864" cy="1564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14E36E6-5543-8B88-5752-1B8A9444F109}"/>
                  </a:ext>
                </a:extLst>
              </p:cNvPr>
              <p:cNvSpPr/>
              <p:nvPr/>
            </p:nvSpPr>
            <p:spPr>
              <a:xfrm>
                <a:off x="385010" y="4884821"/>
                <a:ext cx="372977" cy="1564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8E02DA6-9CB3-5ED9-6523-CF3A82C67083}"/>
                </a:ext>
              </a:extLst>
            </p:cNvPr>
            <p:cNvSpPr/>
            <p:nvPr/>
          </p:nvSpPr>
          <p:spPr>
            <a:xfrm>
              <a:off x="10520803" y="5343221"/>
              <a:ext cx="488092" cy="1564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a:extLst>
              <a:ext uri="{FF2B5EF4-FFF2-40B4-BE49-F238E27FC236}">
                <a16:creationId xmlns:a16="http://schemas.microsoft.com/office/drawing/2014/main" id="{A7A707B3-5E4C-34C2-3A32-0434D34557F3}"/>
              </a:ext>
            </a:extLst>
          </p:cNvPr>
          <p:cNvPicPr>
            <a:picLocks noChangeAspect="1"/>
          </p:cNvPicPr>
          <p:nvPr/>
        </p:nvPicPr>
        <p:blipFill>
          <a:blip r:embed="rId3"/>
          <a:stretch>
            <a:fillRect/>
          </a:stretch>
        </p:blipFill>
        <p:spPr>
          <a:xfrm>
            <a:off x="776514" y="1784373"/>
            <a:ext cx="10863943" cy="1616079"/>
          </a:xfrm>
          <a:prstGeom prst="rect">
            <a:avLst/>
          </a:prstGeom>
        </p:spPr>
      </p:pic>
    </p:spTree>
    <p:extLst>
      <p:ext uri="{BB962C8B-B14F-4D97-AF65-F5344CB8AC3E}">
        <p14:creationId xmlns:p14="http://schemas.microsoft.com/office/powerpoint/2010/main" val="416533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1">
            <a:extLst>
              <a:ext uri="{FF2B5EF4-FFF2-40B4-BE49-F238E27FC236}">
                <a16:creationId xmlns:a16="http://schemas.microsoft.com/office/drawing/2014/main" id="{DD556B12-101E-272D-84C5-8C7A514B6299}"/>
              </a:ext>
            </a:extLst>
          </p:cNvPr>
          <p:cNvSpPr/>
          <p:nvPr/>
        </p:nvSpPr>
        <p:spPr>
          <a:xfrm>
            <a:off x="1043599" y="396194"/>
            <a:ext cx="4960121" cy="602901"/>
          </a:xfrm>
          <a:prstGeom prst="wedgeRectCallou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Error 3: Invalid code list Representation </a:t>
            </a:r>
          </a:p>
        </p:txBody>
      </p:sp>
      <p:sp>
        <p:nvSpPr>
          <p:cNvPr id="14" name="TextBox 13">
            <a:extLst>
              <a:ext uri="{FF2B5EF4-FFF2-40B4-BE49-F238E27FC236}">
                <a16:creationId xmlns:a16="http://schemas.microsoft.com/office/drawing/2014/main" id="{B042BFA3-00A8-2876-9AAD-AC5DC3EF1247}"/>
              </a:ext>
            </a:extLst>
          </p:cNvPr>
          <p:cNvSpPr txBox="1"/>
          <p:nvPr/>
        </p:nvSpPr>
        <p:spPr>
          <a:xfrm>
            <a:off x="467672" y="5585981"/>
            <a:ext cx="11072096" cy="923330"/>
          </a:xfrm>
          <a:prstGeom prst="rect">
            <a:avLst/>
          </a:prstGeom>
          <a:noFill/>
        </p:spPr>
        <p:txBody>
          <a:bodyPr wrap="square" rtlCol="0">
            <a:spAutoFit/>
          </a:bodyPr>
          <a:lstStyle/>
          <a:p>
            <a:r>
              <a:rPr lang="en-US" dirty="0"/>
              <a:t>It means the code used is not available in the code list and does not match the code representation in the code list, to correct the errors, refer to the sheet “Trans1”, and look for the correct code, in the examples below, male should be MALE, and PT should be PERCENT.</a:t>
            </a:r>
          </a:p>
        </p:txBody>
      </p:sp>
      <p:grpSp>
        <p:nvGrpSpPr>
          <p:cNvPr id="32" name="Group 31">
            <a:extLst>
              <a:ext uri="{FF2B5EF4-FFF2-40B4-BE49-F238E27FC236}">
                <a16:creationId xmlns:a16="http://schemas.microsoft.com/office/drawing/2014/main" id="{A1501099-F1A3-C651-5569-11039FF9061E}"/>
              </a:ext>
            </a:extLst>
          </p:cNvPr>
          <p:cNvGrpSpPr/>
          <p:nvPr/>
        </p:nvGrpSpPr>
        <p:grpSpPr>
          <a:xfrm>
            <a:off x="522513" y="3046120"/>
            <a:ext cx="11017255" cy="2514603"/>
            <a:chOff x="165331" y="3862135"/>
            <a:chExt cx="11374437" cy="2514603"/>
          </a:xfrm>
        </p:grpSpPr>
        <p:grpSp>
          <p:nvGrpSpPr>
            <p:cNvPr id="27" name="Group 26">
              <a:extLst>
                <a:ext uri="{FF2B5EF4-FFF2-40B4-BE49-F238E27FC236}">
                  <a16:creationId xmlns:a16="http://schemas.microsoft.com/office/drawing/2014/main" id="{A206F1D9-B8ED-6A4C-600A-8B8C76A737D7}"/>
                </a:ext>
              </a:extLst>
            </p:cNvPr>
            <p:cNvGrpSpPr/>
            <p:nvPr/>
          </p:nvGrpSpPr>
          <p:grpSpPr>
            <a:xfrm>
              <a:off x="165331" y="3862135"/>
              <a:ext cx="11374437" cy="2514603"/>
              <a:chOff x="165331" y="3862135"/>
              <a:chExt cx="11374437" cy="2514603"/>
            </a:xfrm>
          </p:grpSpPr>
          <p:grpSp>
            <p:nvGrpSpPr>
              <p:cNvPr id="9" name="Group 8">
                <a:extLst>
                  <a:ext uri="{FF2B5EF4-FFF2-40B4-BE49-F238E27FC236}">
                    <a16:creationId xmlns:a16="http://schemas.microsoft.com/office/drawing/2014/main" id="{AEE30EBD-99B7-9563-BF71-860DC8E0D662}"/>
                  </a:ext>
                </a:extLst>
              </p:cNvPr>
              <p:cNvGrpSpPr/>
              <p:nvPr/>
            </p:nvGrpSpPr>
            <p:grpSpPr>
              <a:xfrm>
                <a:off x="165331" y="3862135"/>
                <a:ext cx="11374437" cy="770024"/>
                <a:chOff x="300496" y="5041229"/>
                <a:chExt cx="11374437" cy="770024"/>
              </a:xfrm>
            </p:grpSpPr>
            <p:pic>
              <p:nvPicPr>
                <p:cNvPr id="10" name="Picture 9">
                  <a:extLst>
                    <a:ext uri="{FF2B5EF4-FFF2-40B4-BE49-F238E27FC236}">
                      <a16:creationId xmlns:a16="http://schemas.microsoft.com/office/drawing/2014/main" id="{82240F7A-8637-B5EE-448F-501BB1BA3F7F}"/>
                    </a:ext>
                  </a:extLst>
                </p:cNvPr>
                <p:cNvPicPr>
                  <a:picLocks noChangeAspect="1"/>
                </p:cNvPicPr>
                <p:nvPr/>
              </p:nvPicPr>
              <p:blipFill rotWithShape="1">
                <a:blip r:embed="rId2"/>
                <a:srcRect t="65770" b="20652"/>
                <a:stretch/>
              </p:blipFill>
              <p:spPr>
                <a:xfrm>
                  <a:off x="300496" y="5041229"/>
                  <a:ext cx="11374437" cy="770024"/>
                </a:xfrm>
                <a:prstGeom prst="rect">
                  <a:avLst/>
                </a:prstGeom>
              </p:spPr>
            </p:pic>
            <p:sp>
              <p:nvSpPr>
                <p:cNvPr id="13" name="Rectangle 12">
                  <a:extLst>
                    <a:ext uri="{FF2B5EF4-FFF2-40B4-BE49-F238E27FC236}">
                      <a16:creationId xmlns:a16="http://schemas.microsoft.com/office/drawing/2014/main" id="{BA926AB5-8925-B938-972E-68C70234F2B0}"/>
                    </a:ext>
                  </a:extLst>
                </p:cNvPr>
                <p:cNvSpPr/>
                <p:nvPr/>
              </p:nvSpPr>
              <p:spPr>
                <a:xfrm>
                  <a:off x="1118936" y="5414212"/>
                  <a:ext cx="4824664" cy="1564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4806F9B5-65D6-F2E7-AADF-7A0DB7B620C8}"/>
                  </a:ext>
                </a:extLst>
              </p:cNvPr>
              <p:cNvGrpSpPr/>
              <p:nvPr/>
            </p:nvGrpSpPr>
            <p:grpSpPr>
              <a:xfrm>
                <a:off x="165331" y="4632159"/>
                <a:ext cx="11374437" cy="1744579"/>
                <a:chOff x="408781" y="2646947"/>
                <a:chExt cx="11374437" cy="1744579"/>
              </a:xfrm>
            </p:grpSpPr>
            <p:pic>
              <p:nvPicPr>
                <p:cNvPr id="17" name="Picture 16">
                  <a:extLst>
                    <a:ext uri="{FF2B5EF4-FFF2-40B4-BE49-F238E27FC236}">
                      <a16:creationId xmlns:a16="http://schemas.microsoft.com/office/drawing/2014/main" id="{AC9E4529-F4F6-7FA4-A2A4-7F01F306E822}"/>
                    </a:ext>
                  </a:extLst>
                </p:cNvPr>
                <p:cNvPicPr>
                  <a:picLocks noChangeAspect="1"/>
                </p:cNvPicPr>
                <p:nvPr/>
              </p:nvPicPr>
              <p:blipFill rotWithShape="1">
                <a:blip r:embed="rId2"/>
                <a:srcRect t="36249" b="54231"/>
                <a:stretch/>
              </p:blipFill>
              <p:spPr>
                <a:xfrm>
                  <a:off x="408781" y="2646947"/>
                  <a:ext cx="11374437" cy="541421"/>
                </a:xfrm>
                <a:prstGeom prst="rect">
                  <a:avLst/>
                </a:prstGeom>
              </p:spPr>
            </p:pic>
            <p:pic>
              <p:nvPicPr>
                <p:cNvPr id="18" name="Picture 17">
                  <a:extLst>
                    <a:ext uri="{FF2B5EF4-FFF2-40B4-BE49-F238E27FC236}">
                      <a16:creationId xmlns:a16="http://schemas.microsoft.com/office/drawing/2014/main" id="{0344B9B7-04CC-1B02-BB2B-98E9BF96A15E}"/>
                    </a:ext>
                  </a:extLst>
                </p:cNvPr>
                <p:cNvPicPr>
                  <a:picLocks noChangeAspect="1"/>
                </p:cNvPicPr>
                <p:nvPr/>
              </p:nvPicPr>
              <p:blipFill rotWithShape="1">
                <a:blip r:embed="rId2"/>
                <a:srcRect t="78668" b="177"/>
                <a:stretch/>
              </p:blipFill>
              <p:spPr>
                <a:xfrm>
                  <a:off x="408781" y="3188368"/>
                  <a:ext cx="11374437" cy="1203158"/>
                </a:xfrm>
                <a:prstGeom prst="rect">
                  <a:avLst/>
                </a:prstGeom>
              </p:spPr>
            </p:pic>
          </p:grpSp>
          <p:sp>
            <p:nvSpPr>
              <p:cNvPr id="19" name="Rectangle 18">
                <a:extLst>
                  <a:ext uri="{FF2B5EF4-FFF2-40B4-BE49-F238E27FC236}">
                    <a16:creationId xmlns:a16="http://schemas.microsoft.com/office/drawing/2014/main" id="{06E23327-4BD8-E9E7-9F65-2D93AE20DA1B}"/>
                  </a:ext>
                </a:extLst>
              </p:cNvPr>
              <p:cNvSpPr/>
              <p:nvPr/>
            </p:nvSpPr>
            <p:spPr>
              <a:xfrm>
                <a:off x="1525193" y="4391526"/>
                <a:ext cx="496112" cy="156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54A9A48-078F-1C16-C697-892EB41FCD44}"/>
                  </a:ext>
                </a:extLst>
              </p:cNvPr>
              <p:cNvSpPr/>
              <p:nvPr/>
            </p:nvSpPr>
            <p:spPr>
              <a:xfrm>
                <a:off x="9474056" y="4963035"/>
                <a:ext cx="496112" cy="156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5CDA69C-441A-F63C-2DB0-4614B7DAD9B9}"/>
                  </a:ext>
                </a:extLst>
              </p:cNvPr>
              <p:cNvSpPr/>
              <p:nvPr/>
            </p:nvSpPr>
            <p:spPr>
              <a:xfrm>
                <a:off x="10725340" y="5445491"/>
                <a:ext cx="496112" cy="156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6CCD4A-DC86-08AF-54E8-C526A655E059}"/>
                  </a:ext>
                </a:extLst>
              </p:cNvPr>
              <p:cNvSpPr/>
              <p:nvPr/>
            </p:nvSpPr>
            <p:spPr>
              <a:xfrm>
                <a:off x="10205164" y="5998950"/>
                <a:ext cx="496112" cy="156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3D8D6FA-1A80-75E2-EEEE-9258B2430BE3}"/>
                  </a:ext>
                </a:extLst>
              </p:cNvPr>
              <p:cNvSpPr/>
              <p:nvPr/>
            </p:nvSpPr>
            <p:spPr>
              <a:xfrm>
                <a:off x="3392904" y="5475569"/>
                <a:ext cx="368969" cy="1503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844DBDE-583A-9890-2B16-25DF59AEFE44}"/>
                  </a:ext>
                </a:extLst>
              </p:cNvPr>
              <p:cNvSpPr/>
              <p:nvPr/>
            </p:nvSpPr>
            <p:spPr>
              <a:xfrm>
                <a:off x="3216439" y="5998950"/>
                <a:ext cx="368969" cy="1503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5FF48474-46D7-C073-A48D-3D879D53AE31}"/>
                </a:ext>
              </a:extLst>
            </p:cNvPr>
            <p:cNvSpPr/>
            <p:nvPr/>
          </p:nvSpPr>
          <p:spPr>
            <a:xfrm>
              <a:off x="1412301" y="4981073"/>
              <a:ext cx="368374" cy="15640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ED8972F-D4D9-8950-3960-BA92664BBE9A}"/>
                </a:ext>
              </a:extLst>
            </p:cNvPr>
            <p:cNvSpPr/>
            <p:nvPr/>
          </p:nvSpPr>
          <p:spPr>
            <a:xfrm>
              <a:off x="1780675" y="5475569"/>
              <a:ext cx="609599" cy="2033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9394972-0CC2-E797-C536-51E70FFD8109}"/>
                </a:ext>
              </a:extLst>
            </p:cNvPr>
            <p:cNvSpPr/>
            <p:nvPr/>
          </p:nvSpPr>
          <p:spPr>
            <a:xfrm>
              <a:off x="1709678" y="5980890"/>
              <a:ext cx="496112" cy="1503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3B2D9AC-C97A-C331-151A-DDE13BEA77D2}"/>
                </a:ext>
              </a:extLst>
            </p:cNvPr>
            <p:cNvSpPr/>
            <p:nvPr/>
          </p:nvSpPr>
          <p:spPr>
            <a:xfrm>
              <a:off x="2618570" y="4981073"/>
              <a:ext cx="368969" cy="1503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4" name="Picture 33">
            <a:extLst>
              <a:ext uri="{FF2B5EF4-FFF2-40B4-BE49-F238E27FC236}">
                <a16:creationId xmlns:a16="http://schemas.microsoft.com/office/drawing/2014/main" id="{2102FABA-479E-EA2B-0270-29F6935C3E90}"/>
              </a:ext>
            </a:extLst>
          </p:cNvPr>
          <p:cNvPicPr>
            <a:picLocks noChangeAspect="1"/>
          </p:cNvPicPr>
          <p:nvPr/>
        </p:nvPicPr>
        <p:blipFill>
          <a:blip r:embed="rId3"/>
          <a:stretch>
            <a:fillRect/>
          </a:stretch>
        </p:blipFill>
        <p:spPr>
          <a:xfrm>
            <a:off x="522513" y="1399369"/>
            <a:ext cx="11017255" cy="1616079"/>
          </a:xfrm>
          <a:prstGeom prst="rect">
            <a:avLst/>
          </a:prstGeom>
        </p:spPr>
      </p:pic>
    </p:spTree>
    <p:extLst>
      <p:ext uri="{BB962C8B-B14F-4D97-AF65-F5344CB8AC3E}">
        <p14:creationId xmlns:p14="http://schemas.microsoft.com/office/powerpoint/2010/main" val="76531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peech Bubble: Rectangle 6">
            <a:extLst>
              <a:ext uri="{FF2B5EF4-FFF2-40B4-BE49-F238E27FC236}">
                <a16:creationId xmlns:a16="http://schemas.microsoft.com/office/drawing/2014/main" id="{CA605F2A-A476-FEEE-CBD5-4FB1867A8FE2}"/>
              </a:ext>
            </a:extLst>
          </p:cNvPr>
          <p:cNvSpPr/>
          <p:nvPr/>
        </p:nvSpPr>
        <p:spPr>
          <a:xfrm>
            <a:off x="523523" y="730540"/>
            <a:ext cx="4960121" cy="602901"/>
          </a:xfrm>
          <a:prstGeom prst="wedgeRectCallou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Error 4: Expected Type “double”</a:t>
            </a:r>
          </a:p>
        </p:txBody>
      </p:sp>
      <p:sp>
        <p:nvSpPr>
          <p:cNvPr id="8" name="TextBox 7">
            <a:extLst>
              <a:ext uri="{FF2B5EF4-FFF2-40B4-BE49-F238E27FC236}">
                <a16:creationId xmlns:a16="http://schemas.microsoft.com/office/drawing/2014/main" id="{C10A1246-1147-3801-0B76-FF92D2F50A98}"/>
              </a:ext>
            </a:extLst>
          </p:cNvPr>
          <p:cNvSpPr txBox="1"/>
          <p:nvPr/>
        </p:nvSpPr>
        <p:spPr>
          <a:xfrm>
            <a:off x="523523" y="5026345"/>
            <a:ext cx="11724328" cy="369332"/>
          </a:xfrm>
          <a:prstGeom prst="rect">
            <a:avLst/>
          </a:prstGeom>
          <a:noFill/>
        </p:spPr>
        <p:txBody>
          <a:bodyPr wrap="square" rtlCol="0">
            <a:spAutoFit/>
          </a:bodyPr>
          <a:lstStyle/>
          <a:p>
            <a:r>
              <a:rPr lang="en-US" dirty="0"/>
              <a:t>It means the primary measure must be numeric, to correct the error, we write 4</a:t>
            </a:r>
            <a:r>
              <a:rPr lang="en-US" dirty="0">
                <a:highlight>
                  <a:srgbClr val="00FF00"/>
                </a:highlight>
              </a:rPr>
              <a:t>.</a:t>
            </a:r>
            <a:r>
              <a:rPr lang="en-US" dirty="0"/>
              <a:t>9 instead of 4</a:t>
            </a:r>
            <a:r>
              <a:rPr lang="en-US" dirty="0">
                <a:highlight>
                  <a:srgbClr val="FF0000"/>
                </a:highlight>
              </a:rPr>
              <a:t>,</a:t>
            </a:r>
            <a:r>
              <a:rPr lang="en-US" dirty="0"/>
              <a:t>9</a:t>
            </a:r>
          </a:p>
        </p:txBody>
      </p:sp>
      <p:pic>
        <p:nvPicPr>
          <p:cNvPr id="9" name="Picture 8">
            <a:extLst>
              <a:ext uri="{FF2B5EF4-FFF2-40B4-BE49-F238E27FC236}">
                <a16:creationId xmlns:a16="http://schemas.microsoft.com/office/drawing/2014/main" id="{2AABF4A4-C2E5-B741-B5A5-D2AF49B8C1ED}"/>
              </a:ext>
            </a:extLst>
          </p:cNvPr>
          <p:cNvPicPr>
            <a:picLocks noChangeAspect="1"/>
          </p:cNvPicPr>
          <p:nvPr/>
        </p:nvPicPr>
        <p:blipFill>
          <a:blip r:embed="rId2"/>
          <a:stretch>
            <a:fillRect/>
          </a:stretch>
        </p:blipFill>
        <p:spPr>
          <a:xfrm>
            <a:off x="497113" y="1863166"/>
            <a:ext cx="11192199" cy="1616079"/>
          </a:xfrm>
          <a:prstGeom prst="rect">
            <a:avLst/>
          </a:prstGeom>
        </p:spPr>
      </p:pic>
      <p:grpSp>
        <p:nvGrpSpPr>
          <p:cNvPr id="13" name="Group 12">
            <a:extLst>
              <a:ext uri="{FF2B5EF4-FFF2-40B4-BE49-F238E27FC236}">
                <a16:creationId xmlns:a16="http://schemas.microsoft.com/office/drawing/2014/main" id="{24302219-6F3B-D5C1-0558-30618930EA0D}"/>
              </a:ext>
            </a:extLst>
          </p:cNvPr>
          <p:cNvGrpSpPr/>
          <p:nvPr/>
        </p:nvGrpSpPr>
        <p:grpSpPr>
          <a:xfrm>
            <a:off x="471714" y="3858344"/>
            <a:ext cx="11242999" cy="637674"/>
            <a:chOff x="340276" y="4018001"/>
            <a:chExt cx="11374437" cy="637674"/>
          </a:xfrm>
        </p:grpSpPr>
        <p:pic>
          <p:nvPicPr>
            <p:cNvPr id="4" name="Picture 3">
              <a:extLst>
                <a:ext uri="{FF2B5EF4-FFF2-40B4-BE49-F238E27FC236}">
                  <a16:creationId xmlns:a16="http://schemas.microsoft.com/office/drawing/2014/main" id="{7EE771EA-399A-85C6-E847-7655C4990C98}"/>
                </a:ext>
              </a:extLst>
            </p:cNvPr>
            <p:cNvPicPr>
              <a:picLocks noChangeAspect="1"/>
            </p:cNvPicPr>
            <p:nvPr/>
          </p:nvPicPr>
          <p:blipFill rotWithShape="1">
            <a:blip r:embed="rId3"/>
            <a:srcRect t="45205" b="43583"/>
            <a:stretch/>
          </p:blipFill>
          <p:spPr>
            <a:xfrm>
              <a:off x="340276" y="4018001"/>
              <a:ext cx="11374437" cy="637674"/>
            </a:xfrm>
            <a:prstGeom prst="rect">
              <a:avLst/>
            </a:prstGeom>
          </p:spPr>
        </p:pic>
        <p:sp>
          <p:nvSpPr>
            <p:cNvPr id="10" name="Rectangle 9">
              <a:extLst>
                <a:ext uri="{FF2B5EF4-FFF2-40B4-BE49-F238E27FC236}">
                  <a16:creationId xmlns:a16="http://schemas.microsoft.com/office/drawing/2014/main" id="{8ADADF37-A4BC-40D0-9AB1-7F990A2172B4}"/>
                </a:ext>
              </a:extLst>
            </p:cNvPr>
            <p:cNvSpPr/>
            <p:nvPr/>
          </p:nvSpPr>
          <p:spPr>
            <a:xfrm>
              <a:off x="3404936" y="4388671"/>
              <a:ext cx="252665" cy="1111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14E830-A03E-937B-E06E-A65438E13B8A}"/>
                </a:ext>
              </a:extLst>
            </p:cNvPr>
            <p:cNvSpPr/>
            <p:nvPr/>
          </p:nvSpPr>
          <p:spPr>
            <a:xfrm>
              <a:off x="1961148" y="4388671"/>
              <a:ext cx="477252" cy="1111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40833CD-52FE-9541-72BE-5BBD91710FF4}"/>
                </a:ext>
              </a:extLst>
            </p:cNvPr>
            <p:cNvSpPr/>
            <p:nvPr/>
          </p:nvSpPr>
          <p:spPr>
            <a:xfrm>
              <a:off x="5843009" y="4369044"/>
              <a:ext cx="477252" cy="1307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1996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5FAE52-7F33-411B-B568-44554FF341AB}"/>
              </a:ext>
            </a:extLst>
          </p:cNvPr>
          <p:cNvSpPr txBox="1"/>
          <p:nvPr/>
        </p:nvSpPr>
        <p:spPr>
          <a:xfrm>
            <a:off x="510364" y="575664"/>
            <a:ext cx="8732873" cy="461665"/>
          </a:xfrm>
          <a:prstGeom prst="rect">
            <a:avLst/>
          </a:prstGeom>
          <a:noFill/>
        </p:spPr>
        <p:txBody>
          <a:bodyPr wrap="square">
            <a:spAutoFit/>
          </a:bodyPr>
          <a:lstStyle/>
          <a:p>
            <a:r>
              <a:rPr lang="en-US" sz="2400" dirty="0">
                <a:solidFill>
                  <a:schemeClr val="bg2">
                    <a:lumMod val="25000"/>
                  </a:schemeClr>
                </a:solidFill>
              </a:rPr>
              <a:t>Dos &amp; Don’ts</a:t>
            </a:r>
          </a:p>
        </p:txBody>
      </p:sp>
      <p:sp>
        <p:nvSpPr>
          <p:cNvPr id="3" name="TextBox 2">
            <a:extLst>
              <a:ext uri="{FF2B5EF4-FFF2-40B4-BE49-F238E27FC236}">
                <a16:creationId xmlns:a16="http://schemas.microsoft.com/office/drawing/2014/main" id="{7D4A96E5-2D6C-4D47-B4D6-E81EF3AB5647}"/>
              </a:ext>
            </a:extLst>
          </p:cNvPr>
          <p:cNvSpPr txBox="1"/>
          <p:nvPr/>
        </p:nvSpPr>
        <p:spPr>
          <a:xfrm>
            <a:off x="510364" y="1228892"/>
            <a:ext cx="11267440" cy="4207242"/>
          </a:xfrm>
          <a:prstGeom prst="rect">
            <a:avLst/>
          </a:prstGeom>
          <a:noFill/>
        </p:spPr>
        <p:txBody>
          <a:bodyPr wrap="square" rtlCol="0">
            <a:spAutoFit/>
          </a:bodyPr>
          <a:lstStyle/>
          <a:p>
            <a:pPr>
              <a:lnSpc>
                <a:spcPts val="2667"/>
              </a:lnSpc>
              <a:buFont typeface="Wingdings" panose="05000000000000000000" pitchFamily="2" charset="2"/>
              <a:buChar char="Ø"/>
            </a:pPr>
            <a:r>
              <a:rPr lang="en-US" sz="1600" dirty="0"/>
              <a:t>Map internal code lists to DSD code lists.</a:t>
            </a:r>
          </a:p>
          <a:p>
            <a:pPr>
              <a:lnSpc>
                <a:spcPts val="2667"/>
              </a:lnSpc>
              <a:buFont typeface="Wingdings" panose="05000000000000000000" pitchFamily="2" charset="2"/>
              <a:buChar char="Ø"/>
            </a:pPr>
            <a:r>
              <a:rPr lang="en-US" sz="1600" dirty="0"/>
              <a:t>Preferably store transcoded codes in external files.</a:t>
            </a:r>
          </a:p>
          <a:p>
            <a:pPr>
              <a:lnSpc>
                <a:spcPts val="2667"/>
              </a:lnSpc>
              <a:buFont typeface="Wingdings" panose="05000000000000000000" pitchFamily="2" charset="2"/>
              <a:buChar char="Ø"/>
            </a:pPr>
            <a:r>
              <a:rPr lang="en-US" sz="1600" dirty="0"/>
              <a:t>Familiarity with the </a:t>
            </a:r>
            <a:r>
              <a:rPr lang="en-US" sz="1600" b="1" dirty="0">
                <a:solidFill>
                  <a:srgbClr val="0070C0"/>
                </a:solidFill>
                <a:hlinkClick r:id="rId4">
                  <a:extLst>
                    <a:ext uri="{A12FA001-AC4F-418D-AE19-62706E023703}">
                      <ahyp:hlinkClr xmlns:ahyp="http://schemas.microsoft.com/office/drawing/2018/hyperlinkcolor" val="tx"/>
                    </a:ext>
                  </a:extLst>
                </a:hlinkClick>
              </a:rPr>
              <a:t>SDG DSD code lists</a:t>
            </a:r>
            <a:r>
              <a:rPr lang="en-US" sz="1600" b="1" dirty="0">
                <a:solidFill>
                  <a:srgbClr val="0070C0"/>
                </a:solidFill>
              </a:rPr>
              <a:t>.</a:t>
            </a:r>
          </a:p>
          <a:p>
            <a:pPr>
              <a:lnSpc>
                <a:spcPts val="2667"/>
              </a:lnSpc>
              <a:buFont typeface="Wingdings" panose="05000000000000000000" pitchFamily="2" charset="2"/>
              <a:buChar char="Ø"/>
            </a:pPr>
            <a:r>
              <a:rPr lang="en-US" sz="1600" dirty="0"/>
              <a:t>Familiarity with </a:t>
            </a:r>
            <a:r>
              <a:rPr lang="en-US" sz="1600" b="1" dirty="0">
                <a:solidFill>
                  <a:srgbClr val="0070C0"/>
                </a:solidFill>
                <a:hlinkClick r:id="rId5">
                  <a:extLst>
                    <a:ext uri="{A12FA001-AC4F-418D-AE19-62706E023703}">
                      <ahyp:hlinkClr xmlns:ahyp="http://schemas.microsoft.com/office/drawing/2018/hyperlinkcolor" val="tx"/>
                    </a:ext>
                  </a:extLst>
                </a:hlinkClick>
              </a:rPr>
              <a:t>SDG Content Constraint</a:t>
            </a:r>
            <a:r>
              <a:rPr lang="en-US" sz="1600" b="1" dirty="0">
                <a:solidFill>
                  <a:srgbClr val="0070C0"/>
                </a:solidFill>
              </a:rPr>
              <a:t>.</a:t>
            </a:r>
          </a:p>
          <a:p>
            <a:pPr>
              <a:lnSpc>
                <a:spcPts val="2667"/>
              </a:lnSpc>
              <a:buFont typeface="Wingdings" panose="05000000000000000000" pitchFamily="2" charset="2"/>
              <a:buChar char="Ø"/>
            </a:pPr>
            <a:r>
              <a:rPr lang="en-US" sz="1600" dirty="0"/>
              <a:t>Use a Standard Excel template.</a:t>
            </a:r>
          </a:p>
          <a:p>
            <a:pPr>
              <a:lnSpc>
                <a:spcPts val="2667"/>
              </a:lnSpc>
              <a:buFont typeface="Wingdings" panose="05000000000000000000" pitchFamily="2" charset="2"/>
              <a:buChar char="Ø"/>
            </a:pPr>
            <a:r>
              <a:rPr lang="en-US" sz="1600" dirty="0"/>
              <a:t>For </a:t>
            </a:r>
            <a:r>
              <a:rPr lang="en-US" sz="1600" u="sng" dirty="0"/>
              <a:t>attributes</a:t>
            </a:r>
            <a:r>
              <a:rPr lang="en-US" sz="1600" dirty="0"/>
              <a:t>; avoid adding unnecessary columns, if they can be mapped using FIX as the type of the position.</a:t>
            </a:r>
          </a:p>
          <a:p>
            <a:pPr>
              <a:lnSpc>
                <a:spcPts val="2667"/>
              </a:lnSpc>
              <a:buFont typeface="Wingdings" panose="05000000000000000000" pitchFamily="2" charset="2"/>
              <a:buChar char="Ø"/>
            </a:pPr>
            <a:r>
              <a:rPr lang="en-US" sz="1600" dirty="0"/>
              <a:t>It is recommended to use MIXED as the position type for </a:t>
            </a:r>
            <a:r>
              <a:rPr lang="en-US" sz="1600" u="sng" dirty="0"/>
              <a:t>dimensions</a:t>
            </a:r>
            <a:r>
              <a:rPr lang="en-US" sz="1600" dirty="0"/>
              <a:t>.</a:t>
            </a:r>
          </a:p>
          <a:p>
            <a:pPr>
              <a:lnSpc>
                <a:spcPts val="2667"/>
              </a:lnSpc>
              <a:buFont typeface="Wingdings" panose="05000000000000000000" pitchFamily="2" charset="2"/>
              <a:buChar char="Ø"/>
            </a:pPr>
            <a:r>
              <a:rPr lang="en-US" sz="1600" dirty="0"/>
              <a:t>Check if the attribute UNIT_MULT is specified correctly.</a:t>
            </a:r>
          </a:p>
          <a:p>
            <a:pPr>
              <a:lnSpc>
                <a:spcPts val="2667"/>
              </a:lnSpc>
              <a:buFont typeface="Wingdings" panose="05000000000000000000" pitchFamily="2" charset="2"/>
              <a:buChar char="Ø"/>
            </a:pPr>
            <a:r>
              <a:rPr lang="en-US" sz="1600" dirty="0"/>
              <a:t>Validate against dataflow </a:t>
            </a:r>
            <a:r>
              <a:rPr lang="en-US" sz="1600" b="1" dirty="0"/>
              <a:t>DF_SDG_GLC</a:t>
            </a:r>
            <a:r>
              <a:rPr lang="en-US" sz="1600" dirty="0"/>
              <a:t> </a:t>
            </a:r>
            <a:r>
              <a:rPr lang="en-US" sz="1600" dirty="0">
                <a:sym typeface="Wingdings" panose="05000000000000000000" pitchFamily="2" charset="2"/>
              </a:rPr>
              <a:t></a:t>
            </a:r>
            <a:r>
              <a:rPr lang="en-US" sz="1600" dirty="0"/>
              <a:t> REPORTING_TYPE= N.</a:t>
            </a:r>
          </a:p>
          <a:p>
            <a:pPr>
              <a:lnSpc>
                <a:spcPts val="2667"/>
              </a:lnSpc>
              <a:buFont typeface="Wingdings" panose="05000000000000000000" pitchFamily="2" charset="2"/>
              <a:buChar char="Ø"/>
            </a:pPr>
            <a:r>
              <a:rPr lang="en-US" sz="1600" dirty="0"/>
              <a:t>Adding the date of the last update when you updated your datasets.</a:t>
            </a:r>
          </a:p>
          <a:p>
            <a:pPr>
              <a:lnSpc>
                <a:spcPts val="2667"/>
              </a:lnSpc>
              <a:buFont typeface="Wingdings" panose="05000000000000000000" pitchFamily="2" charset="2"/>
              <a:buChar char="Ø"/>
            </a:pPr>
            <a:r>
              <a:rPr lang="en-US" sz="1600" dirty="0"/>
              <a:t>Review SDMX converter error messages and correct them, until you get no error.</a:t>
            </a:r>
          </a:p>
          <a:p>
            <a:pPr>
              <a:lnSpc>
                <a:spcPts val="2667"/>
              </a:lnSpc>
              <a:buFont typeface="Wingdings" panose="05000000000000000000" pitchFamily="2" charset="2"/>
              <a:buChar char="Ø"/>
            </a:pPr>
            <a:r>
              <a:rPr lang="en-US" sz="1600" dirty="0"/>
              <a:t>Practice, Practice, and Practice! </a:t>
            </a:r>
          </a:p>
        </p:txBody>
      </p:sp>
      <p:sp>
        <p:nvSpPr>
          <p:cNvPr id="4" name="Slide Number Placeholder 3">
            <a:extLst>
              <a:ext uri="{FF2B5EF4-FFF2-40B4-BE49-F238E27FC236}">
                <a16:creationId xmlns:a16="http://schemas.microsoft.com/office/drawing/2014/main" id="{4347892D-231F-E09E-A03D-F002ED9BBD0A}"/>
              </a:ext>
            </a:extLst>
          </p:cNvPr>
          <p:cNvSpPr>
            <a:spLocks noGrp="1"/>
          </p:cNvSpPr>
          <p:nvPr>
            <p:ph type="sldNum" sz="quarter" idx="12"/>
          </p:nvPr>
        </p:nvSpPr>
        <p:spPr>
          <a:xfrm>
            <a:off x="6457950" y="4767263"/>
            <a:ext cx="2057400" cy="273844"/>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9CA4384-AE8E-46E5-BBCD-64CFDC07B3E9}" type="slidenum">
              <a:rPr lang="en-US" smtClean="0"/>
              <a:pPr/>
              <a:t>7</a:t>
            </a:fld>
            <a:endParaRPr lang="en-US"/>
          </a:p>
        </p:txBody>
      </p:sp>
    </p:spTree>
    <p:custDataLst>
      <p:tags r:id="rId1"/>
    </p:custDataLst>
    <p:extLst>
      <p:ext uri="{BB962C8B-B14F-4D97-AF65-F5344CB8AC3E}">
        <p14:creationId xmlns:p14="http://schemas.microsoft.com/office/powerpoint/2010/main" val="24497567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3745C3-769C-4964-AD6D-B21B99E4990A}"/>
              </a:ext>
            </a:extLst>
          </p:cNvPr>
          <p:cNvSpPr txBox="1"/>
          <p:nvPr/>
        </p:nvSpPr>
        <p:spPr>
          <a:xfrm>
            <a:off x="266701" y="556614"/>
            <a:ext cx="8732873" cy="461665"/>
          </a:xfrm>
          <a:prstGeom prst="rect">
            <a:avLst/>
          </a:prstGeom>
          <a:noFill/>
        </p:spPr>
        <p:txBody>
          <a:bodyPr wrap="square">
            <a:spAutoFit/>
          </a:bodyPr>
          <a:lstStyle/>
          <a:p>
            <a:r>
              <a:rPr lang="en-US" sz="2400" dirty="0">
                <a:solidFill>
                  <a:schemeClr val="bg2">
                    <a:lumMod val="25000"/>
                  </a:schemeClr>
                </a:solidFill>
              </a:rPr>
              <a:t>Useful Links</a:t>
            </a:r>
          </a:p>
        </p:txBody>
      </p:sp>
      <p:graphicFrame>
        <p:nvGraphicFramePr>
          <p:cNvPr id="4" name="Table 4">
            <a:extLst>
              <a:ext uri="{FF2B5EF4-FFF2-40B4-BE49-F238E27FC236}">
                <a16:creationId xmlns:a16="http://schemas.microsoft.com/office/drawing/2014/main" id="{1C50FA0D-D5F3-421A-88AA-908E40D227D4}"/>
              </a:ext>
            </a:extLst>
          </p:cNvPr>
          <p:cNvGraphicFramePr>
            <a:graphicFrameLocks noGrp="1"/>
          </p:cNvGraphicFramePr>
          <p:nvPr>
            <p:extLst>
              <p:ext uri="{D42A27DB-BD31-4B8C-83A1-F6EECF244321}">
                <p14:modId xmlns:p14="http://schemas.microsoft.com/office/powerpoint/2010/main" val="2591891636"/>
              </p:ext>
            </p:extLst>
          </p:nvPr>
        </p:nvGraphicFramePr>
        <p:xfrm>
          <a:off x="2133600" y="0"/>
          <a:ext cx="9791699" cy="6837998"/>
        </p:xfrm>
        <a:graphic>
          <a:graphicData uri="http://schemas.openxmlformats.org/drawingml/2006/table">
            <a:tbl>
              <a:tblPr firstRow="1" bandRow="1">
                <a:tableStyleId>{5A111915-BE36-4E01-A7E5-04B1672EAD32}</a:tableStyleId>
              </a:tblPr>
              <a:tblGrid>
                <a:gridCol w="5200650">
                  <a:extLst>
                    <a:ext uri="{9D8B030D-6E8A-4147-A177-3AD203B41FA5}">
                      <a16:colId xmlns:a16="http://schemas.microsoft.com/office/drawing/2014/main" val="252189261"/>
                    </a:ext>
                  </a:extLst>
                </a:gridCol>
                <a:gridCol w="4591049">
                  <a:extLst>
                    <a:ext uri="{9D8B030D-6E8A-4147-A177-3AD203B41FA5}">
                      <a16:colId xmlns:a16="http://schemas.microsoft.com/office/drawing/2014/main" val="592362293"/>
                    </a:ext>
                  </a:extLst>
                </a:gridCol>
              </a:tblGrid>
              <a:tr h="487680">
                <a:tc>
                  <a:txBody>
                    <a:bodyPr/>
                    <a:lstStyle/>
                    <a:p>
                      <a:endParaRPr lang="en-US" sz="2400" dirty="0"/>
                    </a:p>
                  </a:txBody>
                  <a:tcPr marL="121920" marR="121920" marT="60960" marB="60960"/>
                </a:tc>
                <a:tc>
                  <a:txBody>
                    <a:bodyPr/>
                    <a:lstStyle/>
                    <a:p>
                      <a:r>
                        <a:rPr lang="en-US" sz="2400" dirty="0"/>
                        <a:t>Link</a:t>
                      </a:r>
                    </a:p>
                  </a:txBody>
                  <a:tcPr marL="121920" marR="121920" marT="60960" marB="60960"/>
                </a:tc>
                <a:extLst>
                  <a:ext uri="{0D108BD9-81ED-4DB2-BD59-A6C34878D82A}">
                    <a16:rowId xmlns:a16="http://schemas.microsoft.com/office/drawing/2014/main" val="3991726690"/>
                  </a:ext>
                </a:extLst>
              </a:tr>
              <a:tr h="498158">
                <a:tc>
                  <a:txBody>
                    <a:bodyPr/>
                    <a:lstStyle/>
                    <a:p>
                      <a:r>
                        <a:rPr lang="en-US" sz="2400" dirty="0"/>
                        <a:t>ESCWA SDMX Converter for SDGs</a:t>
                      </a:r>
                    </a:p>
                  </a:txBody>
                  <a:tcPr marL="121920" marR="121920" marT="60960" marB="60960"/>
                </a:tc>
                <a:tc>
                  <a:txBody>
                    <a:bodyPr/>
                    <a:lstStyle/>
                    <a:p>
                      <a:r>
                        <a:rPr lang="en-US" sz="2000" dirty="0">
                          <a:solidFill>
                            <a:srgbClr val="0070C0"/>
                          </a:solidFill>
                          <a:hlinkClick r:id="rId3">
                            <a:extLst>
                              <a:ext uri="{A12FA001-AC4F-418D-AE19-62706E023703}">
                                <ahyp:hlinkClr xmlns:ahyp="http://schemas.microsoft.com/office/drawing/2018/hyperlinkcolor" val="tx"/>
                              </a:ext>
                            </a:extLst>
                          </a:hlinkClick>
                        </a:rPr>
                        <a:t>https://datacatalog.unescwa.org/</a:t>
                      </a:r>
                      <a:r>
                        <a:rPr lang="en-US" sz="2000" dirty="0">
                          <a:solidFill>
                            <a:srgbClr val="0070C0"/>
                          </a:solidFill>
                        </a:rPr>
                        <a:t> </a:t>
                      </a:r>
                    </a:p>
                  </a:txBody>
                  <a:tcPr marL="121920" marR="121920" marT="60960" marB="60960"/>
                </a:tc>
                <a:extLst>
                  <a:ext uri="{0D108BD9-81ED-4DB2-BD59-A6C34878D82A}">
                    <a16:rowId xmlns:a16="http://schemas.microsoft.com/office/drawing/2014/main" val="632319569"/>
                  </a:ext>
                </a:extLst>
              </a:tr>
              <a:tr h="487680">
                <a:tc>
                  <a:txBody>
                    <a:bodyPr/>
                    <a:lstStyle/>
                    <a:p>
                      <a:r>
                        <a:rPr lang="en-US" sz="2400" dirty="0"/>
                        <a:t>Java</a:t>
                      </a:r>
                    </a:p>
                  </a:txBody>
                  <a:tcPr marL="121920" marR="121920" marT="60960" marB="60960"/>
                </a:tc>
                <a:tc>
                  <a:txBody>
                    <a:bodyPr/>
                    <a:lstStyle/>
                    <a:p>
                      <a:r>
                        <a:rPr lang="en-GB" sz="2000" u="sng" kern="1200" dirty="0">
                          <a:solidFill>
                            <a:srgbClr val="0070C0"/>
                          </a:solidFill>
                          <a:effectLst/>
                          <a:hlinkClick r:id="rId4">
                            <a:extLst>
                              <a:ext uri="{A12FA001-AC4F-418D-AE19-62706E023703}">
                                <ahyp:hlinkClr xmlns:ahyp="http://schemas.microsoft.com/office/drawing/2018/hyperlinkcolor" val="tx"/>
                              </a:ext>
                            </a:extLst>
                          </a:hlinkClick>
                        </a:rPr>
                        <a:t>https://java.com/en/download/</a:t>
                      </a:r>
                      <a:endParaRPr lang="en-US" sz="2000" dirty="0">
                        <a:solidFill>
                          <a:srgbClr val="0070C0"/>
                        </a:solidFill>
                      </a:endParaRPr>
                    </a:p>
                  </a:txBody>
                  <a:tcPr marL="121920" marR="121920" marT="60960" marB="60960"/>
                </a:tc>
                <a:extLst>
                  <a:ext uri="{0D108BD9-81ED-4DB2-BD59-A6C34878D82A}">
                    <a16:rowId xmlns:a16="http://schemas.microsoft.com/office/drawing/2014/main" val="3913793156"/>
                  </a:ext>
                </a:extLst>
              </a:tr>
              <a:tr h="487680">
                <a:tc>
                  <a:txBody>
                    <a:bodyPr/>
                    <a:lstStyle/>
                    <a:p>
                      <a:r>
                        <a:rPr lang="en-US" sz="2400" dirty="0"/>
                        <a:t>Desktop SDMX Converter</a:t>
                      </a:r>
                    </a:p>
                  </a:txBody>
                  <a:tcPr marL="121920" marR="121920" marT="60960" marB="60960"/>
                </a:tc>
                <a:tc>
                  <a:txBody>
                    <a:bodyPr/>
                    <a:lstStyle/>
                    <a:p>
                      <a:r>
                        <a:rPr lang="en-GB" sz="2000" u="sng" kern="1200" dirty="0">
                          <a:solidFill>
                            <a:srgbClr val="0070C0"/>
                          </a:solidFill>
                          <a:effectLst/>
                          <a:hlinkClick r:id="rId5">
                            <a:extLst>
                              <a:ext uri="{A12FA001-AC4F-418D-AE19-62706E023703}">
                                <ahyp:hlinkClr xmlns:ahyp="http://schemas.microsoft.com/office/drawing/2018/hyperlinkcolor" val="tx"/>
                              </a:ext>
                            </a:extLst>
                          </a:hlinkClick>
                        </a:rPr>
                        <a:t>https://bit.ly/3CwdjiA</a:t>
                      </a:r>
                      <a:r>
                        <a:rPr lang="en-GB" sz="2000" kern="1200" dirty="0">
                          <a:solidFill>
                            <a:srgbClr val="0070C0"/>
                          </a:solidFill>
                          <a:effectLst/>
                        </a:rPr>
                        <a:t> </a:t>
                      </a:r>
                      <a:endParaRPr lang="en-US" sz="2000" dirty="0">
                        <a:solidFill>
                          <a:srgbClr val="0070C0"/>
                        </a:solidFill>
                      </a:endParaRPr>
                    </a:p>
                  </a:txBody>
                  <a:tcPr marL="121920" marR="121920" marT="60960" marB="60960"/>
                </a:tc>
                <a:extLst>
                  <a:ext uri="{0D108BD9-81ED-4DB2-BD59-A6C34878D82A}">
                    <a16:rowId xmlns:a16="http://schemas.microsoft.com/office/drawing/2014/main" val="702792377"/>
                  </a:ext>
                </a:extLst>
              </a:tr>
              <a:tr h="487680">
                <a:tc>
                  <a:txBody>
                    <a:bodyPr/>
                    <a:lstStyle/>
                    <a:p>
                      <a:r>
                        <a:rPr lang="en-US" sz="2400" dirty="0"/>
                        <a:t>Eurostat SDMX Online Converter</a:t>
                      </a:r>
                    </a:p>
                  </a:txBody>
                  <a:tcPr marL="121920" marR="121920" marT="60960" marB="60960"/>
                </a:tc>
                <a:tc>
                  <a:txBody>
                    <a:bodyPr/>
                    <a:lstStyle/>
                    <a:p>
                      <a:r>
                        <a:rPr lang="en-US" sz="2000" dirty="0">
                          <a:solidFill>
                            <a:srgbClr val="0070C0"/>
                          </a:solidFill>
                          <a:hlinkClick r:id="rId6">
                            <a:extLst>
                              <a:ext uri="{A12FA001-AC4F-418D-AE19-62706E023703}">
                                <ahyp:hlinkClr xmlns:ahyp="http://schemas.microsoft.com/office/drawing/2018/hyperlinkcolor" val="tx"/>
                              </a:ext>
                            </a:extLst>
                          </a:hlinkClick>
                        </a:rPr>
                        <a:t>https://bit.ly/3HA28cg</a:t>
                      </a:r>
                      <a:r>
                        <a:rPr lang="en-US" sz="2000" dirty="0">
                          <a:solidFill>
                            <a:srgbClr val="0070C0"/>
                          </a:solidFill>
                        </a:rPr>
                        <a:t> </a:t>
                      </a:r>
                    </a:p>
                  </a:txBody>
                  <a:tcPr marL="121920" marR="121920" marT="60960" marB="60960"/>
                </a:tc>
                <a:extLst>
                  <a:ext uri="{0D108BD9-81ED-4DB2-BD59-A6C34878D82A}">
                    <a16:rowId xmlns:a16="http://schemas.microsoft.com/office/drawing/2014/main" val="991782282"/>
                  </a:ext>
                </a:extLst>
              </a:tr>
              <a:tr h="468032">
                <a:tc>
                  <a:txBody>
                    <a:bodyPr/>
                    <a:lstStyle/>
                    <a:p>
                      <a:r>
                        <a:rPr lang="en-US" sz="2400" dirty="0"/>
                        <a:t>ESCWA - Series of SDMX Trainings</a:t>
                      </a:r>
                    </a:p>
                  </a:txBody>
                  <a:tcPr marL="121920" marR="121920" marT="60960" marB="60960"/>
                </a:tc>
                <a:tc>
                  <a:txBody>
                    <a:bodyPr/>
                    <a:lstStyle/>
                    <a:p>
                      <a:r>
                        <a:rPr lang="en-US" sz="2000" dirty="0">
                          <a:solidFill>
                            <a:srgbClr val="0070C0"/>
                          </a:solidFill>
                          <a:hlinkClick r:id="rId7">
                            <a:extLst>
                              <a:ext uri="{A12FA001-AC4F-418D-AE19-62706E023703}">
                                <ahyp:hlinkClr xmlns:ahyp="http://schemas.microsoft.com/office/drawing/2018/hyperlinkcolor" val="tx"/>
                              </a:ext>
                            </a:extLst>
                          </a:hlinkClick>
                        </a:rPr>
                        <a:t>https://bit.ly/3y51Kzg</a:t>
                      </a:r>
                      <a:r>
                        <a:rPr lang="en-US" sz="2000" dirty="0">
                          <a:solidFill>
                            <a:srgbClr val="0070C0"/>
                          </a:solidFill>
                        </a:rPr>
                        <a:t> </a:t>
                      </a:r>
                    </a:p>
                  </a:txBody>
                  <a:tcPr marL="121920" marR="121920" marT="60960" marB="60960"/>
                </a:tc>
                <a:extLst>
                  <a:ext uri="{0D108BD9-81ED-4DB2-BD59-A6C34878D82A}">
                    <a16:rowId xmlns:a16="http://schemas.microsoft.com/office/drawing/2014/main" val="52032404"/>
                  </a:ext>
                </a:extLst>
              </a:tr>
              <a:tr h="487680">
                <a:tc>
                  <a:txBody>
                    <a:bodyPr/>
                    <a:lstStyle/>
                    <a:p>
                      <a:r>
                        <a:rPr lang="en-US" sz="2400" dirty="0"/>
                        <a:t>ESCWA - SDMX Crash Course I</a:t>
                      </a:r>
                    </a:p>
                  </a:txBody>
                  <a:tcPr marL="121920" marR="121920" marT="60960" marB="60960"/>
                </a:tc>
                <a:tc>
                  <a:txBody>
                    <a:bodyPr/>
                    <a:lstStyle/>
                    <a:p>
                      <a:r>
                        <a:rPr lang="en-US" sz="2000" dirty="0">
                          <a:solidFill>
                            <a:srgbClr val="0070C0"/>
                          </a:solidFill>
                          <a:hlinkClick r:id="rId8">
                            <a:extLst>
                              <a:ext uri="{A12FA001-AC4F-418D-AE19-62706E023703}">
                                <ahyp:hlinkClr xmlns:ahyp="http://schemas.microsoft.com/office/drawing/2018/hyperlinkcolor" val="tx"/>
                              </a:ext>
                            </a:extLst>
                          </a:hlinkClick>
                        </a:rPr>
                        <a:t>https://bit.ly/3MZQ5Gc</a:t>
                      </a:r>
                      <a:r>
                        <a:rPr lang="en-US" sz="2000" dirty="0">
                          <a:solidFill>
                            <a:srgbClr val="0070C0"/>
                          </a:solidFill>
                        </a:rPr>
                        <a:t> </a:t>
                      </a:r>
                    </a:p>
                  </a:txBody>
                  <a:tcPr marL="121920" marR="121920" marT="60960" marB="60960"/>
                </a:tc>
                <a:extLst>
                  <a:ext uri="{0D108BD9-81ED-4DB2-BD59-A6C34878D82A}">
                    <a16:rowId xmlns:a16="http://schemas.microsoft.com/office/drawing/2014/main" val="2606854895"/>
                  </a:ext>
                </a:extLst>
              </a:tr>
              <a:tr h="487680">
                <a:tc>
                  <a:txBody>
                    <a:bodyPr/>
                    <a:lstStyle/>
                    <a:p>
                      <a:r>
                        <a:rPr lang="en-US" sz="2400" dirty="0"/>
                        <a:t>ESCWA - SDMX Crash Course II</a:t>
                      </a:r>
                    </a:p>
                  </a:txBody>
                  <a:tcPr marL="121920" marR="121920" marT="60960" marB="60960"/>
                </a:tc>
                <a:tc>
                  <a:txBody>
                    <a:bodyPr/>
                    <a:lstStyle/>
                    <a:p>
                      <a:r>
                        <a:rPr lang="en-US" sz="2000" dirty="0">
                          <a:solidFill>
                            <a:srgbClr val="0070C0"/>
                          </a:solidFill>
                          <a:hlinkClick r:id="rId9">
                            <a:extLst>
                              <a:ext uri="{A12FA001-AC4F-418D-AE19-62706E023703}">
                                <ahyp:hlinkClr xmlns:ahyp="http://schemas.microsoft.com/office/drawing/2018/hyperlinkcolor" val="tx"/>
                              </a:ext>
                            </a:extLst>
                          </a:hlinkClick>
                        </a:rPr>
                        <a:t>https://bit.ly/3xXnhse</a:t>
                      </a:r>
                      <a:r>
                        <a:rPr lang="en-US" sz="2000" dirty="0">
                          <a:solidFill>
                            <a:srgbClr val="0070C0"/>
                          </a:solidFill>
                        </a:rPr>
                        <a:t> </a:t>
                      </a:r>
                    </a:p>
                  </a:txBody>
                  <a:tcPr marL="121920" marR="121920" marT="60960" marB="60960"/>
                </a:tc>
                <a:extLst>
                  <a:ext uri="{0D108BD9-81ED-4DB2-BD59-A6C34878D82A}">
                    <a16:rowId xmlns:a16="http://schemas.microsoft.com/office/drawing/2014/main" val="1292303221"/>
                  </a:ext>
                </a:extLst>
              </a:tr>
              <a:tr h="487680">
                <a:tc>
                  <a:txBody>
                    <a:bodyPr/>
                    <a:lstStyle/>
                    <a:p>
                      <a:r>
                        <a:rPr lang="en-US" sz="2400" dirty="0"/>
                        <a:t>SDMX Global Registry</a:t>
                      </a:r>
                    </a:p>
                  </a:txBody>
                  <a:tcPr marL="121920" marR="121920" marT="60960" marB="60960"/>
                </a:tc>
                <a:tc>
                  <a:txBody>
                    <a:bodyPr/>
                    <a:lstStyle/>
                    <a:p>
                      <a:r>
                        <a:rPr lang="en-GB" sz="2000" u="sng" kern="1200" dirty="0">
                          <a:solidFill>
                            <a:srgbClr val="0070C0"/>
                          </a:solidFill>
                          <a:effectLst/>
                          <a:hlinkClick r:id="rId10">
                            <a:extLst>
                              <a:ext uri="{A12FA001-AC4F-418D-AE19-62706E023703}">
                                <ahyp:hlinkClr xmlns:ahyp="http://schemas.microsoft.com/office/drawing/2018/hyperlinkcolor" val="tx"/>
                              </a:ext>
                            </a:extLst>
                          </a:hlinkClick>
                        </a:rPr>
                        <a:t>https://registry.sdmx.org/overview.html</a:t>
                      </a:r>
                      <a:r>
                        <a:rPr lang="en-GB" sz="2000" kern="1200" dirty="0">
                          <a:solidFill>
                            <a:srgbClr val="0070C0"/>
                          </a:solidFill>
                          <a:effectLst/>
                        </a:rPr>
                        <a:t> </a:t>
                      </a:r>
                      <a:endParaRPr lang="en-US" sz="2000" dirty="0">
                        <a:solidFill>
                          <a:srgbClr val="0070C0"/>
                        </a:solidFill>
                      </a:endParaRPr>
                    </a:p>
                  </a:txBody>
                  <a:tcPr marL="121920" marR="121920" marT="60960" marB="60960"/>
                </a:tc>
                <a:extLst>
                  <a:ext uri="{0D108BD9-81ED-4DB2-BD59-A6C34878D82A}">
                    <a16:rowId xmlns:a16="http://schemas.microsoft.com/office/drawing/2014/main" val="2902512579"/>
                  </a:ext>
                </a:extLst>
              </a:tr>
              <a:tr h="487680">
                <a:tc>
                  <a:txBody>
                    <a:bodyPr/>
                    <a:lstStyle/>
                    <a:p>
                      <a:r>
                        <a:rPr lang="en-US" sz="2400" dirty="0"/>
                        <a:t>SDMX SDG Page</a:t>
                      </a:r>
                    </a:p>
                  </a:txBody>
                  <a:tcPr marL="121920" marR="121920" marT="60960" marB="60960"/>
                </a:tc>
                <a:tc>
                  <a:txBody>
                    <a:bodyPr/>
                    <a:lstStyle/>
                    <a:p>
                      <a:r>
                        <a:rPr lang="en-US" sz="2000" dirty="0">
                          <a:solidFill>
                            <a:srgbClr val="0070C0"/>
                          </a:solidFill>
                          <a:hlinkClick r:id="rId11">
                            <a:extLst>
                              <a:ext uri="{A12FA001-AC4F-418D-AE19-62706E023703}">
                                <ahyp:hlinkClr xmlns:ahyp="http://schemas.microsoft.com/office/drawing/2018/hyperlinkcolor" val="tx"/>
                              </a:ext>
                            </a:extLst>
                          </a:hlinkClick>
                        </a:rPr>
                        <a:t>https://bit.ly/3zSWUX9</a:t>
                      </a:r>
                      <a:r>
                        <a:rPr lang="en-US" sz="2000" dirty="0">
                          <a:solidFill>
                            <a:srgbClr val="0070C0"/>
                          </a:solidFill>
                        </a:rPr>
                        <a:t> </a:t>
                      </a:r>
                    </a:p>
                  </a:txBody>
                  <a:tcPr marL="121920" marR="121920" marT="60960" marB="60960"/>
                </a:tc>
                <a:extLst>
                  <a:ext uri="{0D108BD9-81ED-4DB2-BD59-A6C34878D82A}">
                    <a16:rowId xmlns:a16="http://schemas.microsoft.com/office/drawing/2014/main" val="3658971804"/>
                  </a:ext>
                </a:extLst>
              </a:tr>
              <a:tr h="487680">
                <a:tc>
                  <a:txBody>
                    <a:bodyPr/>
                    <a:lstStyle/>
                    <a:p>
                      <a:r>
                        <a:rPr lang="en-US" sz="2400" dirty="0"/>
                        <a:t>SDG Metadata Template</a:t>
                      </a:r>
                    </a:p>
                  </a:txBody>
                  <a:tcPr marL="121920" marR="121920" marT="60960" marB="60960"/>
                </a:tc>
                <a:tc>
                  <a:txBody>
                    <a:bodyPr/>
                    <a:lstStyle/>
                    <a:p>
                      <a:r>
                        <a:rPr lang="en-US" sz="2000" dirty="0">
                          <a:solidFill>
                            <a:srgbClr val="0070C0"/>
                          </a:solidFill>
                          <a:hlinkClick r:id="rId12">
                            <a:extLst>
                              <a:ext uri="{A12FA001-AC4F-418D-AE19-62706E023703}">
                                <ahyp:hlinkClr xmlns:ahyp="http://schemas.microsoft.com/office/drawing/2018/hyperlinkcolor" val="tx"/>
                              </a:ext>
                            </a:extLst>
                          </a:hlinkClick>
                        </a:rPr>
                        <a:t>https://bit.ly/3N9B1ps</a:t>
                      </a:r>
                      <a:r>
                        <a:rPr lang="en-US" sz="2000" dirty="0">
                          <a:solidFill>
                            <a:srgbClr val="0070C0"/>
                          </a:solidFill>
                        </a:rPr>
                        <a:t> </a:t>
                      </a:r>
                    </a:p>
                  </a:txBody>
                  <a:tcPr marL="121920" marR="121920" marT="60960" marB="60960"/>
                </a:tc>
                <a:extLst>
                  <a:ext uri="{0D108BD9-81ED-4DB2-BD59-A6C34878D82A}">
                    <a16:rowId xmlns:a16="http://schemas.microsoft.com/office/drawing/2014/main" val="665724107"/>
                  </a:ext>
                </a:extLst>
              </a:tr>
              <a:tr h="487680">
                <a:tc>
                  <a:txBody>
                    <a:bodyPr/>
                    <a:lstStyle/>
                    <a:p>
                      <a:r>
                        <a:rPr lang="en-US" sz="2400" dirty="0"/>
                        <a:t>SDG Metadata SDMX Converter</a:t>
                      </a:r>
                    </a:p>
                  </a:txBody>
                  <a:tcPr marL="121920" marR="121920" marT="60960" marB="60960"/>
                </a:tc>
                <a:tc>
                  <a:txBody>
                    <a:bodyPr/>
                    <a:lstStyle/>
                    <a:p>
                      <a:r>
                        <a:rPr lang="en-US" sz="2000" dirty="0">
                          <a:solidFill>
                            <a:srgbClr val="0070C0"/>
                          </a:solidFill>
                          <a:hlinkClick r:id="rId13">
                            <a:extLst>
                              <a:ext uri="{A12FA001-AC4F-418D-AE19-62706E023703}">
                                <ahyp:hlinkClr xmlns:ahyp="http://schemas.microsoft.com/office/drawing/2018/hyperlinkcolor" val="tx"/>
                              </a:ext>
                            </a:extLst>
                          </a:hlinkClick>
                        </a:rPr>
                        <a:t>https://bit.ly/39Fvmdc</a:t>
                      </a:r>
                      <a:r>
                        <a:rPr lang="en-US" sz="2000" dirty="0">
                          <a:solidFill>
                            <a:srgbClr val="0070C0"/>
                          </a:solidFill>
                        </a:rPr>
                        <a:t> </a:t>
                      </a:r>
                    </a:p>
                  </a:txBody>
                  <a:tcPr marL="121920" marR="121920" marT="60960" marB="60960"/>
                </a:tc>
                <a:extLst>
                  <a:ext uri="{0D108BD9-81ED-4DB2-BD59-A6C34878D82A}">
                    <a16:rowId xmlns:a16="http://schemas.microsoft.com/office/drawing/2014/main" val="3652997393"/>
                  </a:ext>
                </a:extLst>
              </a:tr>
              <a:tr h="48253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t>User Manual Desktop SDMX Converter</a:t>
                      </a:r>
                    </a:p>
                  </a:txBody>
                  <a:tcPr marL="121920" marR="121920" marT="60960" marB="60960"/>
                </a:tc>
                <a:tc>
                  <a:txBody>
                    <a:bodyPr/>
                    <a:lstStyle/>
                    <a:p>
                      <a:r>
                        <a:rPr lang="en-US" sz="2000" dirty="0">
                          <a:solidFill>
                            <a:srgbClr val="0070C0"/>
                          </a:solidFill>
                          <a:hlinkClick r:id="rId14">
                            <a:extLst>
                              <a:ext uri="{A12FA001-AC4F-418D-AE19-62706E023703}">
                                <ahyp:hlinkClr xmlns:ahyp="http://schemas.microsoft.com/office/drawing/2018/hyperlinkcolor" val="tx"/>
                              </a:ext>
                            </a:extLst>
                          </a:hlinkClick>
                        </a:rPr>
                        <a:t>https://bit.ly/3ozvbYw</a:t>
                      </a:r>
                      <a:r>
                        <a:rPr lang="en-US" sz="2000" dirty="0">
                          <a:solidFill>
                            <a:srgbClr val="0070C0"/>
                          </a:solidFill>
                        </a:rPr>
                        <a:t> </a:t>
                      </a:r>
                    </a:p>
                  </a:txBody>
                  <a:tcPr marL="121920" marR="121920" marT="60960" marB="60960"/>
                </a:tc>
                <a:extLst>
                  <a:ext uri="{0D108BD9-81ED-4DB2-BD59-A6C34878D82A}">
                    <a16:rowId xmlns:a16="http://schemas.microsoft.com/office/drawing/2014/main" val="1836635228"/>
                  </a:ext>
                </a:extLst>
              </a:tr>
              <a:tr h="48253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t>List of Error Messages</a:t>
                      </a:r>
                    </a:p>
                  </a:txBody>
                  <a:tcPr marL="121920" marR="121920" marT="60960" marB="60960"/>
                </a:tc>
                <a:tc>
                  <a:txBody>
                    <a:bodyPr/>
                    <a:lstStyle/>
                    <a:p>
                      <a:r>
                        <a:rPr lang="en-US" sz="2000" dirty="0">
                          <a:solidFill>
                            <a:srgbClr val="0070C0"/>
                          </a:solidFill>
                          <a:hlinkClick r:id="rId15">
                            <a:extLst>
                              <a:ext uri="{A12FA001-AC4F-418D-AE19-62706E023703}">
                                <ahyp:hlinkClr xmlns:ahyp="http://schemas.microsoft.com/office/drawing/2018/hyperlinkcolor" val="tx"/>
                              </a:ext>
                            </a:extLst>
                          </a:hlinkClick>
                        </a:rPr>
                        <a:t>https://bit.ly/3qMQGGg</a:t>
                      </a:r>
                      <a:r>
                        <a:rPr lang="en-US" sz="2000" dirty="0">
                          <a:solidFill>
                            <a:srgbClr val="0070C0"/>
                          </a:solidFill>
                        </a:rPr>
                        <a:t> </a:t>
                      </a:r>
                    </a:p>
                  </a:txBody>
                  <a:tcPr marL="121920" marR="121920" marT="60960" marB="60960"/>
                </a:tc>
                <a:extLst>
                  <a:ext uri="{0D108BD9-81ED-4DB2-BD59-A6C34878D82A}">
                    <a16:rowId xmlns:a16="http://schemas.microsoft.com/office/drawing/2014/main" val="1271979508"/>
                  </a:ext>
                </a:extLst>
              </a:tr>
            </a:tbl>
          </a:graphicData>
        </a:graphic>
      </p:graphicFrame>
      <p:sp>
        <p:nvSpPr>
          <p:cNvPr id="3" name="Slide Number Placeholder 2">
            <a:extLst>
              <a:ext uri="{FF2B5EF4-FFF2-40B4-BE49-F238E27FC236}">
                <a16:creationId xmlns:a16="http://schemas.microsoft.com/office/drawing/2014/main" id="{4D3C398F-BBAF-DACF-0F22-3474E4AFC520}"/>
              </a:ext>
            </a:extLst>
          </p:cNvPr>
          <p:cNvSpPr>
            <a:spLocks noGrp="1"/>
          </p:cNvSpPr>
          <p:nvPr>
            <p:ph type="sldNum" sz="quarter" idx="12"/>
          </p:nvPr>
        </p:nvSpPr>
        <p:spPr>
          <a:xfrm>
            <a:off x="6457950" y="4767263"/>
            <a:ext cx="2057400" cy="273844"/>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9CA4384-AE8E-46E5-BBCD-64CFDC07B3E9}" type="slidenum">
              <a:rPr lang="en-US" smtClean="0"/>
              <a:pPr/>
              <a:t>8</a:t>
            </a:fld>
            <a:endParaRPr lang="en-US"/>
          </a:p>
        </p:txBody>
      </p:sp>
    </p:spTree>
    <p:custDataLst>
      <p:tags r:id="rId1"/>
    </p:custDataLst>
    <p:extLst>
      <p:ext uri="{BB962C8B-B14F-4D97-AF65-F5344CB8AC3E}">
        <p14:creationId xmlns:p14="http://schemas.microsoft.com/office/powerpoint/2010/main" val="27830280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En" id="{C0494A47-6240-984D-9060-4FB25B993CA0}" vid="{EAC04F47-4198-5B4C-8F78-8372780C2E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ESCWA_Logo-Motto_PPT-En-V2</Template>
  <TotalTime>2256</TotalTime>
  <Words>627</Words>
  <Application>Microsoft Office PowerPoint</Application>
  <PresentationFormat>Widescreen</PresentationFormat>
  <Paragraphs>70</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Garamond</vt:lpstr>
      <vt:lpstr>Selawik Light</vt:lpstr>
      <vt:lpstr>Wingdings</vt:lpstr>
      <vt:lpstr>SavonVTI</vt:lpstr>
      <vt:lpstr>Read SDMX Converter Error Message and Resolve Them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ESCWA SDG SDMX Converter</dc:title>
  <dc:creator>Rabih El Habta</dc:creator>
  <cp:lastModifiedBy>Rabie El-Hubta</cp:lastModifiedBy>
  <cp:revision>12</cp:revision>
  <dcterms:created xsi:type="dcterms:W3CDTF">2022-11-03T07:24:34Z</dcterms:created>
  <dcterms:modified xsi:type="dcterms:W3CDTF">2023-08-30T04:24:04Z</dcterms:modified>
</cp:coreProperties>
</file>