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305" r:id="rId3"/>
    <p:sldId id="259" r:id="rId4"/>
    <p:sldId id="265" r:id="rId5"/>
    <p:sldId id="266" r:id="rId6"/>
    <p:sldId id="263" r:id="rId7"/>
    <p:sldId id="296" r:id="rId8"/>
    <p:sldId id="28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A6DC525-2057-3ACB-9EF9-378DB4E1B6D9}" name="Rabie El-Hubta" initials="REH" userId="S::rabie.el-hubta@un.org::05b490dd-dc38-40c8-80f2-7d616a44893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34B16E-CCE5-466E-8538-8F4AE12C4FFA}" v="3" dt="2023-08-26T16:57:41.7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0" autoAdjust="0"/>
    <p:restoredTop sz="72864" autoAdjust="0"/>
  </p:normalViewPr>
  <p:slideViewPr>
    <p:cSldViewPr snapToGrid="0">
      <p:cViewPr varScale="1">
        <p:scale>
          <a:sx n="76" d="100"/>
          <a:sy n="76" d="100"/>
        </p:scale>
        <p:origin x="128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bie El-Hubta" userId="05b490dd-dc38-40c8-80f2-7d616a448939" providerId="ADAL" clId="{D91C9747-D5DA-4068-B13F-6384E4DCF2BD}"/>
    <pc:docChg chg="undo custSel modSld sldOrd">
      <pc:chgData name="Rabie El-Hubta" userId="05b490dd-dc38-40c8-80f2-7d616a448939" providerId="ADAL" clId="{D91C9747-D5DA-4068-B13F-6384E4DCF2BD}" dt="2022-12-11T14:20:27.854" v="165"/>
      <pc:docMkLst>
        <pc:docMk/>
      </pc:docMkLst>
      <pc:sldChg chg="modSp mod">
        <pc:chgData name="Rabie El-Hubta" userId="05b490dd-dc38-40c8-80f2-7d616a448939" providerId="ADAL" clId="{D91C9747-D5DA-4068-B13F-6384E4DCF2BD}" dt="2022-12-11T14:00:53.876" v="43" actId="1076"/>
        <pc:sldMkLst>
          <pc:docMk/>
          <pc:sldMk cId="396828098" sldId="260"/>
        </pc:sldMkLst>
        <pc:grpChg chg="mod">
          <ac:chgData name="Rabie El-Hubta" userId="05b490dd-dc38-40c8-80f2-7d616a448939" providerId="ADAL" clId="{D91C9747-D5DA-4068-B13F-6384E4DCF2BD}" dt="2022-12-11T14:00:53.876" v="43" actId="1076"/>
          <ac:grpSpMkLst>
            <pc:docMk/>
            <pc:sldMk cId="396828098" sldId="260"/>
            <ac:grpSpMk id="4" creationId="{77395209-4FB4-8B2D-9254-5106A3109C2D}"/>
          </ac:grpSpMkLst>
        </pc:grpChg>
      </pc:sldChg>
      <pc:sldChg chg="modSp mod">
        <pc:chgData name="Rabie El-Hubta" userId="05b490dd-dc38-40c8-80f2-7d616a448939" providerId="ADAL" clId="{D91C9747-D5DA-4068-B13F-6384E4DCF2BD}" dt="2022-12-11T14:07:39.240" v="53" actId="20577"/>
        <pc:sldMkLst>
          <pc:docMk/>
          <pc:sldMk cId="139460845" sldId="262"/>
        </pc:sldMkLst>
        <pc:spChg chg="mod">
          <ac:chgData name="Rabie El-Hubta" userId="05b490dd-dc38-40c8-80f2-7d616a448939" providerId="ADAL" clId="{D91C9747-D5DA-4068-B13F-6384E4DCF2BD}" dt="2022-12-11T14:07:39.240" v="53" actId="20577"/>
          <ac:spMkLst>
            <pc:docMk/>
            <pc:sldMk cId="139460845" sldId="262"/>
            <ac:spMk id="2" creationId="{3C1006F3-A17D-D5F9-8A95-1B54FFEE344D}"/>
          </ac:spMkLst>
        </pc:spChg>
      </pc:sldChg>
      <pc:sldChg chg="modSp mod modNotesTx">
        <pc:chgData name="Rabie El-Hubta" userId="05b490dd-dc38-40c8-80f2-7d616a448939" providerId="ADAL" clId="{D91C9747-D5DA-4068-B13F-6384E4DCF2BD}" dt="2022-12-11T14:13:10.326" v="163"/>
        <pc:sldMkLst>
          <pc:docMk/>
          <pc:sldMk cId="1903083041" sldId="264"/>
        </pc:sldMkLst>
        <pc:spChg chg="mod">
          <ac:chgData name="Rabie El-Hubta" userId="05b490dd-dc38-40c8-80f2-7d616a448939" providerId="ADAL" clId="{D91C9747-D5DA-4068-B13F-6384E4DCF2BD}" dt="2022-12-11T14:09:07.386" v="88" actId="20577"/>
          <ac:spMkLst>
            <pc:docMk/>
            <pc:sldMk cId="1903083041" sldId="264"/>
            <ac:spMk id="5" creationId="{775C8B1A-B5F8-49F1-AB29-97B3C4E59E27}"/>
          </ac:spMkLst>
        </pc:spChg>
      </pc:sldChg>
      <pc:sldChg chg="ord">
        <pc:chgData name="Rabie El-Hubta" userId="05b490dd-dc38-40c8-80f2-7d616a448939" providerId="ADAL" clId="{D91C9747-D5DA-4068-B13F-6384E4DCF2BD}" dt="2022-12-11T14:20:27.854" v="165"/>
        <pc:sldMkLst>
          <pc:docMk/>
          <pc:sldMk cId="1485216249" sldId="269"/>
        </pc:sldMkLst>
      </pc:sldChg>
      <pc:sldChg chg="modSp mod">
        <pc:chgData name="Rabie El-Hubta" userId="05b490dd-dc38-40c8-80f2-7d616a448939" providerId="ADAL" clId="{D91C9747-D5DA-4068-B13F-6384E4DCF2BD}" dt="2022-12-11T13:48:36.989" v="14" actId="14100"/>
        <pc:sldMkLst>
          <pc:docMk/>
          <pc:sldMk cId="7403143" sldId="293"/>
        </pc:sldMkLst>
        <pc:spChg chg="mod">
          <ac:chgData name="Rabie El-Hubta" userId="05b490dd-dc38-40c8-80f2-7d616a448939" providerId="ADAL" clId="{D91C9747-D5DA-4068-B13F-6384E4DCF2BD}" dt="2022-12-11T13:48:31.789" v="13" actId="1035"/>
          <ac:spMkLst>
            <pc:docMk/>
            <pc:sldMk cId="7403143" sldId="293"/>
            <ac:spMk id="14" creationId="{5584D52B-F3B9-F9B4-BBA0-D0F3A3F04EAB}"/>
          </ac:spMkLst>
        </pc:spChg>
        <pc:spChg chg="mod">
          <ac:chgData name="Rabie El-Hubta" userId="05b490dd-dc38-40c8-80f2-7d616a448939" providerId="ADAL" clId="{D91C9747-D5DA-4068-B13F-6384E4DCF2BD}" dt="2022-12-11T13:48:36.989" v="14" actId="14100"/>
          <ac:spMkLst>
            <pc:docMk/>
            <pc:sldMk cId="7403143" sldId="293"/>
            <ac:spMk id="21" creationId="{5956263A-BDAF-1915-4EB0-491C148AB377}"/>
          </ac:spMkLst>
        </pc:spChg>
        <pc:cxnChg chg="mod">
          <ac:chgData name="Rabie El-Hubta" userId="05b490dd-dc38-40c8-80f2-7d616a448939" providerId="ADAL" clId="{D91C9747-D5DA-4068-B13F-6384E4DCF2BD}" dt="2022-12-11T13:48:36.989" v="14" actId="14100"/>
          <ac:cxnSpMkLst>
            <pc:docMk/>
            <pc:sldMk cId="7403143" sldId="293"/>
            <ac:cxnSpMk id="9" creationId="{42A502EE-484A-A11D-F746-7327A2F920B9}"/>
          </ac:cxnSpMkLst>
        </pc:cxnChg>
      </pc:sldChg>
      <pc:sldChg chg="modSp mod">
        <pc:chgData name="Rabie El-Hubta" userId="05b490dd-dc38-40c8-80f2-7d616a448939" providerId="ADAL" clId="{D91C9747-D5DA-4068-B13F-6384E4DCF2BD}" dt="2022-12-11T13:49:30.153" v="40" actId="20577"/>
        <pc:sldMkLst>
          <pc:docMk/>
          <pc:sldMk cId="880752852" sldId="297"/>
        </pc:sldMkLst>
        <pc:spChg chg="mod">
          <ac:chgData name="Rabie El-Hubta" userId="05b490dd-dc38-40c8-80f2-7d616a448939" providerId="ADAL" clId="{D91C9747-D5DA-4068-B13F-6384E4DCF2BD}" dt="2022-12-11T13:49:30.153" v="40" actId="20577"/>
          <ac:spMkLst>
            <pc:docMk/>
            <pc:sldMk cId="880752852" sldId="297"/>
            <ac:spMk id="3" creationId="{7E8E682D-1F25-7B29-C8B9-9C4C90E38A39}"/>
          </ac:spMkLst>
        </pc:spChg>
      </pc:sldChg>
      <pc:sldChg chg="modSp mod">
        <pc:chgData name="Rabie El-Hubta" userId="05b490dd-dc38-40c8-80f2-7d616a448939" providerId="ADAL" clId="{D91C9747-D5DA-4068-B13F-6384E4DCF2BD}" dt="2022-12-11T14:08:59.679" v="82" actId="14100"/>
        <pc:sldMkLst>
          <pc:docMk/>
          <pc:sldMk cId="4195977089" sldId="303"/>
        </pc:sldMkLst>
        <pc:spChg chg="mod">
          <ac:chgData name="Rabie El-Hubta" userId="05b490dd-dc38-40c8-80f2-7d616a448939" providerId="ADAL" clId="{D91C9747-D5DA-4068-B13F-6384E4DCF2BD}" dt="2022-12-11T14:08:59.679" v="82" actId="14100"/>
          <ac:spMkLst>
            <pc:docMk/>
            <pc:sldMk cId="4195977089" sldId="303"/>
            <ac:spMk id="5" creationId="{EDF77343-3AE6-567E-9BDA-53A56FDAA00B}"/>
          </ac:spMkLst>
        </pc:spChg>
      </pc:sldChg>
      <pc:sldChg chg="modNotesTx">
        <pc:chgData name="Rabie El-Hubta" userId="05b490dd-dc38-40c8-80f2-7d616a448939" providerId="ADAL" clId="{D91C9747-D5DA-4068-B13F-6384E4DCF2BD}" dt="2022-12-11T13:14:54.748" v="2"/>
        <pc:sldMkLst>
          <pc:docMk/>
          <pc:sldMk cId="2889086884" sldId="304"/>
        </pc:sldMkLst>
      </pc:sldChg>
    </pc:docChg>
  </pc:docChgLst>
  <pc:docChgLst>
    <pc:chgData name="Rabie El-Hubta" userId="05b490dd-dc38-40c8-80f2-7d616a448939" providerId="ADAL" clId="{BC878F04-CC6B-4D5C-B84F-B87811B4F3A5}"/>
    <pc:docChg chg="custSel modSld">
      <pc:chgData name="Rabie El-Hubta" userId="05b490dd-dc38-40c8-80f2-7d616a448939" providerId="ADAL" clId="{BC878F04-CC6B-4D5C-B84F-B87811B4F3A5}" dt="2022-12-14T06:00:26.134" v="184" actId="20577"/>
      <pc:docMkLst>
        <pc:docMk/>
      </pc:docMkLst>
      <pc:sldChg chg="modSp mod">
        <pc:chgData name="Rabie El-Hubta" userId="05b490dd-dc38-40c8-80f2-7d616a448939" providerId="ADAL" clId="{BC878F04-CC6B-4D5C-B84F-B87811B4F3A5}" dt="2022-12-14T06:00:07.876" v="180" actId="1076"/>
        <pc:sldMkLst>
          <pc:docMk/>
          <pc:sldMk cId="2324644651" sldId="261"/>
        </pc:sldMkLst>
        <pc:spChg chg="mod">
          <ac:chgData name="Rabie El-Hubta" userId="05b490dd-dc38-40c8-80f2-7d616a448939" providerId="ADAL" clId="{BC878F04-CC6B-4D5C-B84F-B87811B4F3A5}" dt="2022-12-14T06:00:03.591" v="179" actId="20577"/>
          <ac:spMkLst>
            <pc:docMk/>
            <pc:sldMk cId="2324644651" sldId="261"/>
            <ac:spMk id="4" creationId="{6E245406-C011-9A7E-6413-6E3FA5D47598}"/>
          </ac:spMkLst>
        </pc:spChg>
        <pc:spChg chg="mod">
          <ac:chgData name="Rabie El-Hubta" userId="05b490dd-dc38-40c8-80f2-7d616a448939" providerId="ADAL" clId="{BC878F04-CC6B-4D5C-B84F-B87811B4F3A5}" dt="2022-12-14T06:00:07.876" v="180" actId="1076"/>
          <ac:spMkLst>
            <pc:docMk/>
            <pc:sldMk cId="2324644651" sldId="261"/>
            <ac:spMk id="5" creationId="{EE1B58C5-0C5E-38D0-BB80-1A77AC3AC67D}"/>
          </ac:spMkLst>
        </pc:spChg>
      </pc:sldChg>
      <pc:sldChg chg="modSp mod">
        <pc:chgData name="Rabie El-Hubta" userId="05b490dd-dc38-40c8-80f2-7d616a448939" providerId="ADAL" clId="{BC878F04-CC6B-4D5C-B84F-B87811B4F3A5}" dt="2022-12-14T05:57:38.390" v="142" actId="20577"/>
        <pc:sldMkLst>
          <pc:docMk/>
          <pc:sldMk cId="1903083041" sldId="264"/>
        </pc:sldMkLst>
        <pc:spChg chg="mod">
          <ac:chgData name="Rabie El-Hubta" userId="05b490dd-dc38-40c8-80f2-7d616a448939" providerId="ADAL" clId="{BC878F04-CC6B-4D5C-B84F-B87811B4F3A5}" dt="2022-12-14T05:57:38.390" v="142" actId="20577"/>
          <ac:spMkLst>
            <pc:docMk/>
            <pc:sldMk cId="1903083041" sldId="264"/>
            <ac:spMk id="5" creationId="{775C8B1A-B5F8-49F1-AB29-97B3C4E59E27}"/>
          </ac:spMkLst>
        </pc:spChg>
      </pc:sldChg>
      <pc:sldChg chg="modSp mod">
        <pc:chgData name="Rabie El-Hubta" userId="05b490dd-dc38-40c8-80f2-7d616a448939" providerId="ADAL" clId="{BC878F04-CC6B-4D5C-B84F-B87811B4F3A5}" dt="2022-12-14T05:56:13.254" v="108" actId="113"/>
        <pc:sldMkLst>
          <pc:docMk/>
          <pc:sldMk cId="1517401342" sldId="281"/>
        </pc:sldMkLst>
        <pc:spChg chg="mod">
          <ac:chgData name="Rabie El-Hubta" userId="05b490dd-dc38-40c8-80f2-7d616a448939" providerId="ADAL" clId="{BC878F04-CC6B-4D5C-B84F-B87811B4F3A5}" dt="2022-12-14T05:56:13.254" v="108" actId="113"/>
          <ac:spMkLst>
            <pc:docMk/>
            <pc:sldMk cId="1517401342" sldId="281"/>
            <ac:spMk id="20" creationId="{5DA0A77A-5808-0223-8611-D359025D3920}"/>
          </ac:spMkLst>
        </pc:spChg>
        <pc:spChg chg="mod">
          <ac:chgData name="Rabie El-Hubta" userId="05b490dd-dc38-40c8-80f2-7d616a448939" providerId="ADAL" clId="{BC878F04-CC6B-4D5C-B84F-B87811B4F3A5}" dt="2022-12-14T05:55:53.332" v="100" actId="1076"/>
          <ac:spMkLst>
            <pc:docMk/>
            <pc:sldMk cId="1517401342" sldId="281"/>
            <ac:spMk id="21" creationId="{08360EDD-D17A-2192-9516-C33F59CA1A53}"/>
          </ac:spMkLst>
        </pc:spChg>
      </pc:sldChg>
      <pc:sldChg chg="modSp mod modNotesTx">
        <pc:chgData name="Rabie El-Hubta" userId="05b490dd-dc38-40c8-80f2-7d616a448939" providerId="ADAL" clId="{BC878F04-CC6B-4D5C-B84F-B87811B4F3A5}" dt="2022-12-14T06:00:26.134" v="184" actId="20577"/>
        <pc:sldMkLst>
          <pc:docMk/>
          <pc:sldMk cId="2951990320" sldId="285"/>
        </pc:sldMkLst>
        <pc:spChg chg="mod">
          <ac:chgData name="Rabie El-Hubta" userId="05b490dd-dc38-40c8-80f2-7d616a448939" providerId="ADAL" clId="{BC878F04-CC6B-4D5C-B84F-B87811B4F3A5}" dt="2022-12-14T06:00:26.134" v="184" actId="20577"/>
          <ac:spMkLst>
            <pc:docMk/>
            <pc:sldMk cId="2951990320" sldId="285"/>
            <ac:spMk id="7" creationId="{8C8C0452-0EC4-EF7E-4F87-146A27979060}"/>
          </ac:spMkLst>
        </pc:spChg>
        <pc:spChg chg="mod">
          <ac:chgData name="Rabie El-Hubta" userId="05b490dd-dc38-40c8-80f2-7d616a448939" providerId="ADAL" clId="{BC878F04-CC6B-4D5C-B84F-B87811B4F3A5}" dt="2022-12-14T05:53:09.981" v="12" actId="6549"/>
          <ac:spMkLst>
            <pc:docMk/>
            <pc:sldMk cId="2951990320" sldId="285"/>
            <ac:spMk id="9" creationId="{37943C00-1D8C-83D7-0F29-9C33A7C489DF}"/>
          </ac:spMkLst>
        </pc:spChg>
      </pc:sldChg>
      <pc:sldChg chg="modSp">
        <pc:chgData name="Rabie El-Hubta" userId="05b490dd-dc38-40c8-80f2-7d616a448939" providerId="ADAL" clId="{BC878F04-CC6B-4D5C-B84F-B87811B4F3A5}" dt="2022-12-14T05:55:20.931" v="98" actId="20577"/>
        <pc:sldMkLst>
          <pc:docMk/>
          <pc:sldMk cId="390031629" sldId="287"/>
        </pc:sldMkLst>
        <pc:spChg chg="mod">
          <ac:chgData name="Rabie El-Hubta" userId="05b490dd-dc38-40c8-80f2-7d616a448939" providerId="ADAL" clId="{BC878F04-CC6B-4D5C-B84F-B87811B4F3A5}" dt="2022-12-14T05:54:53.588" v="75" actId="20577"/>
          <ac:spMkLst>
            <pc:docMk/>
            <pc:sldMk cId="390031629" sldId="287"/>
            <ac:spMk id="6" creationId="{2FB142BD-9115-9CF3-7247-92187501B603}"/>
          </ac:spMkLst>
        </pc:spChg>
        <pc:spChg chg="mod">
          <ac:chgData name="Rabie El-Hubta" userId="05b490dd-dc38-40c8-80f2-7d616a448939" providerId="ADAL" clId="{BC878F04-CC6B-4D5C-B84F-B87811B4F3A5}" dt="2022-12-14T05:55:20.931" v="98" actId="20577"/>
          <ac:spMkLst>
            <pc:docMk/>
            <pc:sldMk cId="390031629" sldId="287"/>
            <ac:spMk id="11" creationId="{F16CD94D-BFD6-B50D-ABDE-F182296BF716}"/>
          </ac:spMkLst>
        </pc:spChg>
      </pc:sldChg>
      <pc:sldChg chg="modSp mod">
        <pc:chgData name="Rabie El-Hubta" userId="05b490dd-dc38-40c8-80f2-7d616a448939" providerId="ADAL" clId="{BC878F04-CC6B-4D5C-B84F-B87811B4F3A5}" dt="2022-12-14T06:00:20.612" v="182" actId="1076"/>
        <pc:sldMkLst>
          <pc:docMk/>
          <pc:sldMk cId="4206427741" sldId="288"/>
        </pc:sldMkLst>
        <pc:spChg chg="mod">
          <ac:chgData name="Rabie El-Hubta" userId="05b490dd-dc38-40c8-80f2-7d616a448939" providerId="ADAL" clId="{BC878F04-CC6B-4D5C-B84F-B87811B4F3A5}" dt="2022-12-14T06:00:18.821" v="181" actId="1076"/>
          <ac:spMkLst>
            <pc:docMk/>
            <pc:sldMk cId="4206427741" sldId="288"/>
            <ac:spMk id="3" creationId="{5452A6A9-088F-23F2-FF25-170F9DCFCA9A}"/>
          </ac:spMkLst>
        </pc:spChg>
        <pc:spChg chg="mod">
          <ac:chgData name="Rabie El-Hubta" userId="05b490dd-dc38-40c8-80f2-7d616a448939" providerId="ADAL" clId="{BC878F04-CC6B-4D5C-B84F-B87811B4F3A5}" dt="2022-12-14T06:00:20.612" v="182" actId="1076"/>
          <ac:spMkLst>
            <pc:docMk/>
            <pc:sldMk cId="4206427741" sldId="288"/>
            <ac:spMk id="4" creationId="{2488E1C8-F5BE-0212-31E7-172D8259A17F}"/>
          </ac:spMkLst>
        </pc:spChg>
      </pc:sldChg>
      <pc:sldChg chg="modSp mod">
        <pc:chgData name="Rabie El-Hubta" userId="05b490dd-dc38-40c8-80f2-7d616a448939" providerId="ADAL" clId="{BC878F04-CC6B-4D5C-B84F-B87811B4F3A5}" dt="2022-12-14T05:54:09.295" v="45" actId="20577"/>
        <pc:sldMkLst>
          <pc:docMk/>
          <pc:sldMk cId="2986589004" sldId="292"/>
        </pc:sldMkLst>
        <pc:graphicFrameChg chg="modGraphic">
          <ac:chgData name="Rabie El-Hubta" userId="05b490dd-dc38-40c8-80f2-7d616a448939" providerId="ADAL" clId="{BC878F04-CC6B-4D5C-B84F-B87811B4F3A5}" dt="2022-12-14T05:54:09.295" v="45" actId="20577"/>
          <ac:graphicFrameMkLst>
            <pc:docMk/>
            <pc:sldMk cId="2986589004" sldId="292"/>
            <ac:graphicFrameMk id="10" creationId="{8FD93B52-F895-4152-EB61-02A3BB960A26}"/>
          </ac:graphicFrameMkLst>
        </pc:graphicFrameChg>
      </pc:sldChg>
      <pc:sldChg chg="modSp mod">
        <pc:chgData name="Rabie El-Hubta" userId="05b490dd-dc38-40c8-80f2-7d616a448939" providerId="ADAL" clId="{BC878F04-CC6B-4D5C-B84F-B87811B4F3A5}" dt="2022-12-14T05:57:08.740" v="124" actId="13926"/>
        <pc:sldMkLst>
          <pc:docMk/>
          <pc:sldMk cId="2889086884" sldId="304"/>
        </pc:sldMkLst>
        <pc:spChg chg="mod">
          <ac:chgData name="Rabie El-Hubta" userId="05b490dd-dc38-40c8-80f2-7d616a448939" providerId="ADAL" clId="{BC878F04-CC6B-4D5C-B84F-B87811B4F3A5}" dt="2022-12-14T05:56:37.527" v="111" actId="20577"/>
          <ac:spMkLst>
            <pc:docMk/>
            <pc:sldMk cId="2889086884" sldId="304"/>
            <ac:spMk id="2" creationId="{878090B7-DA2A-48C3-B465-9DDBEF1EB853}"/>
          </ac:spMkLst>
        </pc:spChg>
        <pc:spChg chg="mod">
          <ac:chgData name="Rabie El-Hubta" userId="05b490dd-dc38-40c8-80f2-7d616a448939" providerId="ADAL" clId="{BC878F04-CC6B-4D5C-B84F-B87811B4F3A5}" dt="2022-12-14T05:57:08.740" v="124" actId="13926"/>
          <ac:spMkLst>
            <pc:docMk/>
            <pc:sldMk cId="2889086884" sldId="304"/>
            <ac:spMk id="4" creationId="{DE3923DB-AEEF-8E8E-61BC-FBC98A4FB386}"/>
          </ac:spMkLst>
        </pc:spChg>
      </pc:sldChg>
    </pc:docChg>
  </pc:docChgLst>
  <pc:docChgLst>
    <pc:chgData name="Rabie El-Hubta" userId="05b490dd-dc38-40c8-80f2-7d616a448939" providerId="ADAL" clId="{2E34B16E-CCE5-466E-8538-8F4AE12C4FFA}"/>
    <pc:docChg chg="custSel addSld delSld modSld">
      <pc:chgData name="Rabie El-Hubta" userId="05b490dd-dc38-40c8-80f2-7d616a448939" providerId="ADAL" clId="{2E34B16E-CCE5-466E-8538-8F4AE12C4FFA}" dt="2023-08-30T04:23:57.756" v="130" actId="20577"/>
      <pc:docMkLst>
        <pc:docMk/>
      </pc:docMkLst>
      <pc:sldChg chg="modSp mod">
        <pc:chgData name="Rabie El-Hubta" userId="05b490dd-dc38-40c8-80f2-7d616a448939" providerId="ADAL" clId="{2E34B16E-CCE5-466E-8538-8F4AE12C4FFA}" dt="2023-08-26T15:57:01.448" v="61" actId="20577"/>
        <pc:sldMkLst>
          <pc:docMk/>
          <pc:sldMk cId="2227882542" sldId="256"/>
        </pc:sldMkLst>
        <pc:spChg chg="mod">
          <ac:chgData name="Rabie El-Hubta" userId="05b490dd-dc38-40c8-80f2-7d616a448939" providerId="ADAL" clId="{2E34B16E-CCE5-466E-8538-8F4AE12C4FFA}" dt="2023-08-26T15:56:50.356" v="49" actId="20577"/>
          <ac:spMkLst>
            <pc:docMk/>
            <pc:sldMk cId="2227882542" sldId="256"/>
            <ac:spMk id="2" creationId="{DE3D08D3-FABD-F77E-5C03-9420CBD5B11B}"/>
          </ac:spMkLst>
        </pc:spChg>
        <pc:spChg chg="mod">
          <ac:chgData name="Rabie El-Hubta" userId="05b490dd-dc38-40c8-80f2-7d616a448939" providerId="ADAL" clId="{2E34B16E-CCE5-466E-8538-8F4AE12C4FFA}" dt="2023-08-26T15:57:01.448" v="61" actId="20577"/>
          <ac:spMkLst>
            <pc:docMk/>
            <pc:sldMk cId="2227882542" sldId="256"/>
            <ac:spMk id="3" creationId="{B1A42F84-2954-4096-9A7F-C7E74EB8475B}"/>
          </ac:spMkLst>
        </pc:spChg>
      </pc:sldChg>
      <pc:sldChg chg="del">
        <pc:chgData name="Rabie El-Hubta" userId="05b490dd-dc38-40c8-80f2-7d616a448939" providerId="ADAL" clId="{2E34B16E-CCE5-466E-8538-8F4AE12C4FFA}" dt="2023-08-26T15:57:31.364" v="62" actId="47"/>
        <pc:sldMkLst>
          <pc:docMk/>
          <pc:sldMk cId="1474199481" sldId="257"/>
        </pc:sldMkLst>
      </pc:sldChg>
      <pc:sldChg chg="del">
        <pc:chgData name="Rabie El-Hubta" userId="05b490dd-dc38-40c8-80f2-7d616a448939" providerId="ADAL" clId="{2E34B16E-CCE5-466E-8538-8F4AE12C4FFA}" dt="2023-08-26T15:57:31.364" v="62" actId="47"/>
        <pc:sldMkLst>
          <pc:docMk/>
          <pc:sldMk cId="1945244287" sldId="258"/>
        </pc:sldMkLst>
      </pc:sldChg>
      <pc:sldChg chg="del">
        <pc:chgData name="Rabie El-Hubta" userId="05b490dd-dc38-40c8-80f2-7d616a448939" providerId="ADAL" clId="{2E34B16E-CCE5-466E-8538-8F4AE12C4FFA}" dt="2023-08-26T15:57:31.364" v="62" actId="47"/>
        <pc:sldMkLst>
          <pc:docMk/>
          <pc:sldMk cId="396828098" sldId="260"/>
        </pc:sldMkLst>
      </pc:sldChg>
      <pc:sldChg chg="del">
        <pc:chgData name="Rabie El-Hubta" userId="05b490dd-dc38-40c8-80f2-7d616a448939" providerId="ADAL" clId="{2E34B16E-CCE5-466E-8538-8F4AE12C4FFA}" dt="2023-08-26T15:57:31.364" v="62" actId="47"/>
        <pc:sldMkLst>
          <pc:docMk/>
          <pc:sldMk cId="2324644651" sldId="261"/>
        </pc:sldMkLst>
      </pc:sldChg>
      <pc:sldChg chg="del">
        <pc:chgData name="Rabie El-Hubta" userId="05b490dd-dc38-40c8-80f2-7d616a448939" providerId="ADAL" clId="{2E34B16E-CCE5-466E-8538-8F4AE12C4FFA}" dt="2023-08-26T15:57:31.364" v="62" actId="47"/>
        <pc:sldMkLst>
          <pc:docMk/>
          <pc:sldMk cId="139460845" sldId="262"/>
        </pc:sldMkLst>
      </pc:sldChg>
      <pc:sldChg chg="del">
        <pc:chgData name="Rabie El-Hubta" userId="05b490dd-dc38-40c8-80f2-7d616a448939" providerId="ADAL" clId="{2E34B16E-CCE5-466E-8538-8F4AE12C4FFA}" dt="2023-08-26T15:57:31.364" v="62" actId="47"/>
        <pc:sldMkLst>
          <pc:docMk/>
          <pc:sldMk cId="1903083041" sldId="264"/>
        </pc:sldMkLst>
      </pc:sldChg>
      <pc:sldChg chg="del">
        <pc:chgData name="Rabie El-Hubta" userId="05b490dd-dc38-40c8-80f2-7d616a448939" providerId="ADAL" clId="{2E34B16E-CCE5-466E-8538-8F4AE12C4FFA}" dt="2023-08-26T15:57:31.364" v="62" actId="47"/>
        <pc:sldMkLst>
          <pc:docMk/>
          <pc:sldMk cId="746454777" sldId="268"/>
        </pc:sldMkLst>
      </pc:sldChg>
      <pc:sldChg chg="del">
        <pc:chgData name="Rabie El-Hubta" userId="05b490dd-dc38-40c8-80f2-7d616a448939" providerId="ADAL" clId="{2E34B16E-CCE5-466E-8538-8F4AE12C4FFA}" dt="2023-08-26T15:57:31.364" v="62" actId="47"/>
        <pc:sldMkLst>
          <pc:docMk/>
          <pc:sldMk cId="1485216249" sldId="269"/>
        </pc:sldMkLst>
      </pc:sldChg>
      <pc:sldChg chg="del">
        <pc:chgData name="Rabie El-Hubta" userId="05b490dd-dc38-40c8-80f2-7d616a448939" providerId="ADAL" clId="{2E34B16E-CCE5-466E-8538-8F4AE12C4FFA}" dt="2023-08-26T15:57:31.364" v="62" actId="47"/>
        <pc:sldMkLst>
          <pc:docMk/>
          <pc:sldMk cId="2873263885" sldId="270"/>
        </pc:sldMkLst>
      </pc:sldChg>
      <pc:sldChg chg="del">
        <pc:chgData name="Rabie El-Hubta" userId="05b490dd-dc38-40c8-80f2-7d616a448939" providerId="ADAL" clId="{2E34B16E-CCE5-466E-8538-8F4AE12C4FFA}" dt="2023-08-26T15:57:31.364" v="62" actId="47"/>
        <pc:sldMkLst>
          <pc:docMk/>
          <pc:sldMk cId="3822595433" sldId="271"/>
        </pc:sldMkLst>
      </pc:sldChg>
      <pc:sldChg chg="del">
        <pc:chgData name="Rabie El-Hubta" userId="05b490dd-dc38-40c8-80f2-7d616a448939" providerId="ADAL" clId="{2E34B16E-CCE5-466E-8538-8F4AE12C4FFA}" dt="2023-08-26T15:57:31.364" v="62" actId="47"/>
        <pc:sldMkLst>
          <pc:docMk/>
          <pc:sldMk cId="1517401342" sldId="281"/>
        </pc:sldMkLst>
      </pc:sldChg>
      <pc:sldChg chg="del">
        <pc:chgData name="Rabie El-Hubta" userId="05b490dd-dc38-40c8-80f2-7d616a448939" providerId="ADAL" clId="{2E34B16E-CCE5-466E-8538-8F4AE12C4FFA}" dt="2023-08-26T15:57:31.364" v="62" actId="47"/>
        <pc:sldMkLst>
          <pc:docMk/>
          <pc:sldMk cId="372889101" sldId="282"/>
        </pc:sldMkLst>
      </pc:sldChg>
      <pc:sldChg chg="del">
        <pc:chgData name="Rabie El-Hubta" userId="05b490dd-dc38-40c8-80f2-7d616a448939" providerId="ADAL" clId="{2E34B16E-CCE5-466E-8538-8F4AE12C4FFA}" dt="2023-08-26T15:57:31.364" v="62" actId="47"/>
        <pc:sldMkLst>
          <pc:docMk/>
          <pc:sldMk cId="4243535948" sldId="284"/>
        </pc:sldMkLst>
      </pc:sldChg>
      <pc:sldChg chg="del">
        <pc:chgData name="Rabie El-Hubta" userId="05b490dd-dc38-40c8-80f2-7d616a448939" providerId="ADAL" clId="{2E34B16E-CCE5-466E-8538-8F4AE12C4FFA}" dt="2023-08-26T15:57:31.364" v="62" actId="47"/>
        <pc:sldMkLst>
          <pc:docMk/>
          <pc:sldMk cId="2951990320" sldId="285"/>
        </pc:sldMkLst>
      </pc:sldChg>
      <pc:sldChg chg="del">
        <pc:chgData name="Rabie El-Hubta" userId="05b490dd-dc38-40c8-80f2-7d616a448939" providerId="ADAL" clId="{2E34B16E-CCE5-466E-8538-8F4AE12C4FFA}" dt="2023-08-26T15:57:31.364" v="62" actId="47"/>
        <pc:sldMkLst>
          <pc:docMk/>
          <pc:sldMk cId="390031629" sldId="287"/>
        </pc:sldMkLst>
      </pc:sldChg>
      <pc:sldChg chg="modSp add mod setBg">
        <pc:chgData name="Rabie El-Hubta" userId="05b490dd-dc38-40c8-80f2-7d616a448939" providerId="ADAL" clId="{2E34B16E-CCE5-466E-8538-8F4AE12C4FFA}" dt="2023-08-30T04:23:57.756" v="130" actId="20577"/>
        <pc:sldMkLst>
          <pc:docMk/>
          <pc:sldMk cId="2783028043" sldId="288"/>
        </pc:sldMkLst>
        <pc:spChg chg="mod">
          <ac:chgData name="Rabie El-Hubta" userId="05b490dd-dc38-40c8-80f2-7d616a448939" providerId="ADAL" clId="{2E34B16E-CCE5-466E-8538-8F4AE12C4FFA}" dt="2023-08-26T16:50:58.462" v="87" actId="1076"/>
          <ac:spMkLst>
            <pc:docMk/>
            <pc:sldMk cId="2783028043" sldId="288"/>
            <ac:spMk id="2" creationId="{113745C3-769C-4964-AD6D-B21B99E4990A}"/>
          </ac:spMkLst>
        </pc:spChg>
        <pc:spChg chg="mod">
          <ac:chgData name="Rabie El-Hubta" userId="05b490dd-dc38-40c8-80f2-7d616a448939" providerId="ADAL" clId="{2E34B16E-CCE5-466E-8538-8F4AE12C4FFA}" dt="2023-08-26T16:48:55.554" v="63"/>
          <ac:spMkLst>
            <pc:docMk/>
            <pc:sldMk cId="2783028043" sldId="288"/>
            <ac:spMk id="3" creationId="{4D3C398F-BBAF-DACF-0F22-3474E4AFC520}"/>
          </ac:spMkLst>
        </pc:spChg>
        <pc:graphicFrameChg chg="mod modGraphic">
          <ac:chgData name="Rabie El-Hubta" userId="05b490dd-dc38-40c8-80f2-7d616a448939" providerId="ADAL" clId="{2E34B16E-CCE5-466E-8538-8F4AE12C4FFA}" dt="2023-08-30T04:23:57.756" v="130" actId="20577"/>
          <ac:graphicFrameMkLst>
            <pc:docMk/>
            <pc:sldMk cId="2783028043" sldId="288"/>
            <ac:graphicFrameMk id="4" creationId="{1C50FA0D-D5F3-421A-88AA-908E40D227D4}"/>
          </ac:graphicFrameMkLst>
        </pc:graphicFrameChg>
      </pc:sldChg>
      <pc:sldChg chg="del">
        <pc:chgData name="Rabie El-Hubta" userId="05b490dd-dc38-40c8-80f2-7d616a448939" providerId="ADAL" clId="{2E34B16E-CCE5-466E-8538-8F4AE12C4FFA}" dt="2023-08-26T15:57:31.364" v="62" actId="47"/>
        <pc:sldMkLst>
          <pc:docMk/>
          <pc:sldMk cId="4206427741" sldId="288"/>
        </pc:sldMkLst>
      </pc:sldChg>
      <pc:sldChg chg="del">
        <pc:chgData name="Rabie El-Hubta" userId="05b490dd-dc38-40c8-80f2-7d616a448939" providerId="ADAL" clId="{2E34B16E-CCE5-466E-8538-8F4AE12C4FFA}" dt="2023-08-26T15:57:31.364" v="62" actId="47"/>
        <pc:sldMkLst>
          <pc:docMk/>
          <pc:sldMk cId="3743566447" sldId="290"/>
        </pc:sldMkLst>
      </pc:sldChg>
      <pc:sldChg chg="del">
        <pc:chgData name="Rabie El-Hubta" userId="05b490dd-dc38-40c8-80f2-7d616a448939" providerId="ADAL" clId="{2E34B16E-CCE5-466E-8538-8F4AE12C4FFA}" dt="2023-08-26T15:57:31.364" v="62" actId="47"/>
        <pc:sldMkLst>
          <pc:docMk/>
          <pc:sldMk cId="2986589004" sldId="292"/>
        </pc:sldMkLst>
      </pc:sldChg>
      <pc:sldChg chg="del">
        <pc:chgData name="Rabie El-Hubta" userId="05b490dd-dc38-40c8-80f2-7d616a448939" providerId="ADAL" clId="{2E34B16E-CCE5-466E-8538-8F4AE12C4FFA}" dt="2023-08-26T15:57:31.364" v="62" actId="47"/>
        <pc:sldMkLst>
          <pc:docMk/>
          <pc:sldMk cId="7403143" sldId="293"/>
        </pc:sldMkLst>
      </pc:sldChg>
      <pc:sldChg chg="del">
        <pc:chgData name="Rabie El-Hubta" userId="05b490dd-dc38-40c8-80f2-7d616a448939" providerId="ADAL" clId="{2E34B16E-CCE5-466E-8538-8F4AE12C4FFA}" dt="2023-08-26T15:57:31.364" v="62" actId="47"/>
        <pc:sldMkLst>
          <pc:docMk/>
          <pc:sldMk cId="1392332300" sldId="296"/>
        </pc:sldMkLst>
      </pc:sldChg>
      <pc:sldChg chg="modSp add mod setBg modNotesTx">
        <pc:chgData name="Rabie El-Hubta" userId="05b490dd-dc38-40c8-80f2-7d616a448939" providerId="ADAL" clId="{2E34B16E-CCE5-466E-8538-8F4AE12C4FFA}" dt="2023-08-26T16:51:43.818" v="92" actId="20577"/>
        <pc:sldMkLst>
          <pc:docMk/>
          <pc:sldMk cId="2449756727" sldId="296"/>
        </pc:sldMkLst>
        <pc:spChg chg="mod">
          <ac:chgData name="Rabie El-Hubta" userId="05b490dd-dc38-40c8-80f2-7d616a448939" providerId="ADAL" clId="{2E34B16E-CCE5-466E-8538-8F4AE12C4FFA}" dt="2023-08-26T16:51:31.716" v="91" actId="113"/>
          <ac:spMkLst>
            <pc:docMk/>
            <pc:sldMk cId="2449756727" sldId="296"/>
            <ac:spMk id="3" creationId="{7D4A96E5-2D6C-4D47-B4D6-E81EF3AB5647}"/>
          </ac:spMkLst>
        </pc:spChg>
        <pc:spChg chg="mod">
          <ac:chgData name="Rabie El-Hubta" userId="05b490dd-dc38-40c8-80f2-7d616a448939" providerId="ADAL" clId="{2E34B16E-CCE5-466E-8538-8F4AE12C4FFA}" dt="2023-08-26T16:48:55.554" v="63"/>
          <ac:spMkLst>
            <pc:docMk/>
            <pc:sldMk cId="2449756727" sldId="296"/>
            <ac:spMk id="4" creationId="{4347892D-231F-E09E-A03D-F002ED9BBD0A}"/>
          </ac:spMkLst>
        </pc:spChg>
      </pc:sldChg>
      <pc:sldChg chg="del">
        <pc:chgData name="Rabie El-Hubta" userId="05b490dd-dc38-40c8-80f2-7d616a448939" providerId="ADAL" clId="{2E34B16E-CCE5-466E-8538-8F4AE12C4FFA}" dt="2023-08-26T15:57:31.364" v="62" actId="47"/>
        <pc:sldMkLst>
          <pc:docMk/>
          <pc:sldMk cId="880752852" sldId="297"/>
        </pc:sldMkLst>
      </pc:sldChg>
      <pc:sldChg chg="del">
        <pc:chgData name="Rabie El-Hubta" userId="05b490dd-dc38-40c8-80f2-7d616a448939" providerId="ADAL" clId="{2E34B16E-CCE5-466E-8538-8F4AE12C4FFA}" dt="2023-08-26T15:57:31.364" v="62" actId="47"/>
        <pc:sldMkLst>
          <pc:docMk/>
          <pc:sldMk cId="4195977089" sldId="303"/>
        </pc:sldMkLst>
      </pc:sldChg>
      <pc:sldChg chg="del">
        <pc:chgData name="Rabie El-Hubta" userId="05b490dd-dc38-40c8-80f2-7d616a448939" providerId="ADAL" clId="{2E34B16E-CCE5-466E-8538-8F4AE12C4FFA}" dt="2023-08-26T15:57:31.364" v="62" actId="47"/>
        <pc:sldMkLst>
          <pc:docMk/>
          <pc:sldMk cId="2889086884" sldId="30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024EC8-6A95-486E-B7F0-C786B86E4C3A}" type="datetimeFigureOut">
              <a:rPr lang="en-US" smtClean="0"/>
              <a:t>30/08/2023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1C1678-721B-44FC-91E2-578D4B0C7F3D}" type="slidenum">
              <a:rPr lang="en-US" smtClean="0"/>
              <a:t>‹#›</a:t>
            </a:fld>
            <a:endParaRPr lang="en-US"/>
          </a:p>
        </p:txBody>
      </p:sp>
    </p:spTree>
    <p:extLst>
      <p:ext uri="{BB962C8B-B14F-4D97-AF65-F5344CB8AC3E}">
        <p14:creationId xmlns:p14="http://schemas.microsoft.com/office/powerpoint/2010/main" val="1311172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D97E61-7C23-4293-9DA8-DE7CB8869890}" type="slidenum">
              <a:rPr lang="en-US" smtClean="0"/>
              <a:t>7</a:t>
            </a:fld>
            <a:endParaRPr lang="en-US"/>
          </a:p>
        </p:txBody>
      </p:sp>
    </p:spTree>
    <p:extLst>
      <p:ext uri="{BB962C8B-B14F-4D97-AF65-F5344CB8AC3E}">
        <p14:creationId xmlns:p14="http://schemas.microsoft.com/office/powerpoint/2010/main" val="24248669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7" name="Picture 6" descr="A picture containing drawing&#10;&#10;Description automatically generated">
            <a:extLst>
              <a:ext uri="{FF2B5EF4-FFF2-40B4-BE49-F238E27FC236}">
                <a16:creationId xmlns:a16="http://schemas.microsoft.com/office/drawing/2014/main" id="{010D66FA-8C0F-D54D-91B7-17CC665EC7B4}"/>
              </a:ext>
            </a:extLst>
          </p:cNvPr>
          <p:cNvPicPr>
            <a:picLocks noChangeAspect="1"/>
          </p:cNvPicPr>
          <p:nvPr/>
        </p:nvPicPr>
        <p:blipFill>
          <a:blip r:embed="rId3"/>
          <a:stretch>
            <a:fillRect/>
          </a:stretch>
        </p:blipFill>
        <p:spPr>
          <a:xfrm>
            <a:off x="1077733" y="4862104"/>
            <a:ext cx="4992389" cy="1616334"/>
          </a:xfrm>
          <a:prstGeom prst="rect">
            <a:avLst/>
          </a:prstGeom>
        </p:spPr>
      </p:pic>
    </p:spTree>
    <p:extLst>
      <p:ext uri="{BB962C8B-B14F-4D97-AF65-F5344CB8AC3E}">
        <p14:creationId xmlns:p14="http://schemas.microsoft.com/office/powerpoint/2010/main" val="147586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37225EE-8608-7B41-9502-BFC60C14F400}"/>
              </a:ext>
            </a:extLst>
          </p:cNvPr>
          <p:cNvSpPr txBox="1"/>
          <p:nvPr/>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755158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11" name="TextBox 10">
            <a:extLst>
              <a:ext uri="{FF2B5EF4-FFF2-40B4-BE49-F238E27FC236}">
                <a16:creationId xmlns:a16="http://schemas.microsoft.com/office/drawing/2014/main" id="{0DA68568-7956-9C49-80BD-06F9D685E261}"/>
              </a:ext>
            </a:extLst>
          </p:cNvPr>
          <p:cNvSpPr txBox="1"/>
          <p:nvPr/>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1950069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onclusion-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40D9A51-250E-4249-A28F-8BCB6AF9B0EA}"/>
              </a:ext>
            </a:extLst>
          </p:cNvPr>
          <p:cNvSpPr/>
          <p:nvPr/>
        </p:nvSpPr>
        <p:spPr>
          <a:xfrm>
            <a:off x="1" y="2381250"/>
            <a:ext cx="3425824"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pic>
        <p:nvPicPr>
          <p:cNvPr id="6" name="Picture 5">
            <a:extLst>
              <a:ext uri="{FF2B5EF4-FFF2-40B4-BE49-F238E27FC236}">
                <a16:creationId xmlns:a16="http://schemas.microsoft.com/office/drawing/2014/main" id="{5E364381-9B92-DA43-9584-EA55DC6092D3}"/>
              </a:ext>
            </a:extLst>
          </p:cNvPr>
          <p:cNvPicPr>
            <a:picLocks noChangeAspect="1"/>
          </p:cNvPicPr>
          <p:nvPr/>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3628102" y="3034907"/>
            <a:ext cx="8025181" cy="1956585"/>
          </a:xfrm>
          <a:prstGeom prst="rect">
            <a:avLst/>
          </a:prstGeom>
        </p:spPr>
        <p:txBody>
          <a:bodyPr tIns="45720" bIns="45720" anchor="ctr">
            <a:normAutofit/>
          </a:bodyPr>
          <a:lstStyle>
            <a:lvl1pPr algn="l">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Thank you</a:t>
            </a:r>
          </a:p>
        </p:txBody>
      </p:sp>
    </p:spTree>
    <p:extLst>
      <p:ext uri="{BB962C8B-B14F-4D97-AF65-F5344CB8AC3E}">
        <p14:creationId xmlns:p14="http://schemas.microsoft.com/office/powerpoint/2010/main" val="833565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177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p:nvSpPr>
        <p:spPr>
          <a:xfrm>
            <a:off x="0" y="1564301"/>
            <a:ext cx="12192000" cy="4353419"/>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TextBox 4">
            <a:extLst>
              <a:ext uri="{FF2B5EF4-FFF2-40B4-BE49-F238E27FC236}">
                <a16:creationId xmlns:a16="http://schemas.microsoft.com/office/drawing/2014/main" id="{7AE833D7-E954-364B-AC62-83CB091FE16C}"/>
              </a:ext>
            </a:extLst>
          </p:cNvPr>
          <p:cNvSpPr txBox="1"/>
          <p:nvPr/>
        </p:nvSpPr>
        <p:spPr>
          <a:xfrm>
            <a:off x="2459506" y="6476168"/>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7" name="Picture 6" descr="A picture containing drawing&#10;&#10;Description automatically generated">
            <a:extLst>
              <a:ext uri="{FF2B5EF4-FFF2-40B4-BE49-F238E27FC236}">
                <a16:creationId xmlns:a16="http://schemas.microsoft.com/office/drawing/2014/main" id="{8873E871-7A5B-7042-8C3D-C461CF40675D}"/>
              </a:ext>
            </a:extLst>
          </p:cNvPr>
          <p:cNvPicPr>
            <a:picLocks noChangeAspect="1"/>
          </p:cNvPicPr>
          <p:nvPr/>
        </p:nvPicPr>
        <p:blipFill>
          <a:blip r:embed="rId2"/>
          <a:stretch>
            <a:fillRect/>
          </a:stretch>
        </p:blipFill>
        <p:spPr>
          <a:xfrm>
            <a:off x="702857" y="324610"/>
            <a:ext cx="3127271" cy="1012484"/>
          </a:xfrm>
          <a:prstGeom prst="rect">
            <a:avLst/>
          </a:prstGeom>
        </p:spPr>
      </p:pic>
    </p:spTree>
    <p:extLst>
      <p:ext uri="{BB962C8B-B14F-4D97-AF65-F5344CB8AC3E}">
        <p14:creationId xmlns:p14="http://schemas.microsoft.com/office/powerpoint/2010/main" val="2768553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p:nvSpPr>
        <p:spPr>
          <a:xfrm>
            <a:off x="3428474" y="2409691"/>
            <a:ext cx="876352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40D9A51-250E-4249-A28F-8BCB6AF9B0EA}"/>
              </a:ext>
            </a:extLst>
          </p:cNvPr>
          <p:cNvSpPr/>
          <p:nvPr/>
        </p:nvSpPr>
        <p:spPr>
          <a:xfrm>
            <a:off x="1"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3628102" y="2792624"/>
            <a:ext cx="8025181" cy="1956585"/>
          </a:xfrm>
          <a:prstGeom prst="rect">
            <a:avLst/>
          </a:prstGeom>
        </p:spPr>
        <p:txBody>
          <a:bodyPr tIns="45720" bIns="45720" anchor="ctr">
            <a:normAutofit/>
          </a:bodyPr>
          <a:lstStyle>
            <a:lvl1pPr algn="l">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3628102" y="4846405"/>
            <a:ext cx="8025181" cy="457201"/>
          </a:xfrm>
          <a:prstGeom prst="rect">
            <a:avLst/>
          </a:prstGeom>
        </p:spPr>
        <p:txBody>
          <a:bodyPr>
            <a:noAutofit/>
          </a:bodyPr>
          <a:lstStyle>
            <a:lvl1pPr marL="0" indent="0" algn="l">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p:nvSpPr>
        <p:spPr>
          <a:xfrm>
            <a:off x="3628102" y="6488915"/>
            <a:ext cx="7081838" cy="192088"/>
          </a:xfrm>
          <a:prstGeom prst="rect">
            <a:avLst/>
          </a:prstGeom>
          <a:noFill/>
        </p:spPr>
        <p:txBody>
          <a:bodyPr>
            <a:spAutoFit/>
          </a:bodyPr>
          <a:lstStyle/>
          <a:p>
            <a:pP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10" name="Picture 9" descr="A picture containing drawing&#10;&#10;Description automatically generated">
            <a:extLst>
              <a:ext uri="{FF2B5EF4-FFF2-40B4-BE49-F238E27FC236}">
                <a16:creationId xmlns:a16="http://schemas.microsoft.com/office/drawing/2014/main" id="{0069C77A-49F4-CB45-9E39-CA32E2A132BD}"/>
              </a:ext>
            </a:extLst>
          </p:cNvPr>
          <p:cNvPicPr>
            <a:picLocks noChangeAspect="1"/>
          </p:cNvPicPr>
          <p:nvPr/>
        </p:nvPicPr>
        <p:blipFill>
          <a:blip r:embed="rId2"/>
          <a:stretch>
            <a:fillRect/>
          </a:stretch>
        </p:blipFill>
        <p:spPr>
          <a:xfrm>
            <a:off x="702857" y="454648"/>
            <a:ext cx="2725617" cy="882445"/>
          </a:xfrm>
          <a:prstGeom prst="rect">
            <a:avLst/>
          </a:prstGeom>
        </p:spPr>
      </p:pic>
    </p:spTree>
    <p:extLst>
      <p:ext uri="{BB962C8B-B14F-4D97-AF65-F5344CB8AC3E}">
        <p14:creationId xmlns:p14="http://schemas.microsoft.com/office/powerpoint/2010/main" val="148127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p:nvSpPr>
        <p:spPr>
          <a:xfrm>
            <a:off x="3428474" y="2409691"/>
            <a:ext cx="876352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428474" y="1719747"/>
            <a:ext cx="8267940" cy="457201"/>
          </a:xfrm>
          <a:prstGeom prst="rect">
            <a:avLst/>
          </a:prstGeom>
        </p:spPr>
        <p:txBody>
          <a:bodyPr>
            <a:noAutofit/>
          </a:bodyPr>
          <a:lstStyle>
            <a:lvl1pPr marL="0" indent="0" algn="l">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1" y="2409691"/>
            <a:ext cx="3428475" cy="3256498"/>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3628103" y="2644988"/>
            <a:ext cx="8025180" cy="3021201"/>
          </a:xfrm>
          <a:prstGeom prst="rect">
            <a:avLst/>
          </a:prstGeom>
        </p:spPr>
        <p:txBody>
          <a:bodyPr/>
          <a:lstStyle>
            <a:lvl1pPr marL="0" indent="0">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9" name="TextBox 8">
            <a:extLst>
              <a:ext uri="{FF2B5EF4-FFF2-40B4-BE49-F238E27FC236}">
                <a16:creationId xmlns:a16="http://schemas.microsoft.com/office/drawing/2014/main" id="{F71DCF44-512A-5E47-A08D-1C491F205666}"/>
              </a:ext>
            </a:extLst>
          </p:cNvPr>
          <p:cNvSpPr txBox="1"/>
          <p:nvPr/>
        </p:nvSpPr>
        <p:spPr>
          <a:xfrm>
            <a:off x="3628103" y="6488915"/>
            <a:ext cx="7081838" cy="192088"/>
          </a:xfrm>
          <a:prstGeom prst="rect">
            <a:avLst/>
          </a:prstGeom>
          <a:noFill/>
        </p:spPr>
        <p:txBody>
          <a:bodyPr>
            <a:spAutoFit/>
          </a:bodyPr>
          <a:lstStyle/>
          <a:p>
            <a:pP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4" name="Picture 3" descr="A picture containing drawing&#10;&#10;Description automatically generated">
            <a:extLst>
              <a:ext uri="{FF2B5EF4-FFF2-40B4-BE49-F238E27FC236}">
                <a16:creationId xmlns:a16="http://schemas.microsoft.com/office/drawing/2014/main" id="{2A12733E-1B53-A842-B212-11139951BD91}"/>
              </a:ext>
            </a:extLst>
          </p:cNvPr>
          <p:cNvPicPr>
            <a:picLocks noChangeAspect="1"/>
          </p:cNvPicPr>
          <p:nvPr/>
        </p:nvPicPr>
        <p:blipFill>
          <a:blip r:embed="rId2"/>
          <a:stretch>
            <a:fillRect/>
          </a:stretch>
        </p:blipFill>
        <p:spPr>
          <a:xfrm>
            <a:off x="702857" y="454648"/>
            <a:ext cx="2725617" cy="882445"/>
          </a:xfrm>
          <a:prstGeom prst="rect">
            <a:avLst/>
          </a:prstGeom>
        </p:spPr>
      </p:pic>
    </p:spTree>
    <p:extLst>
      <p:ext uri="{BB962C8B-B14F-4D97-AF65-F5344CB8AC3E}">
        <p14:creationId xmlns:p14="http://schemas.microsoft.com/office/powerpoint/2010/main" val="4100017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069847" y="557783"/>
            <a:ext cx="10309115" cy="457201"/>
          </a:xfrm>
          <a:prstGeom prst="rect">
            <a:avLst/>
          </a:prstGeom>
        </p:spPr>
        <p:txBody>
          <a:bodyPr>
            <a:noAutofit/>
          </a:bodyPr>
          <a:lstStyle>
            <a:lvl1pPr marL="0" indent="0" algn="ctr">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7" name="TextBox 6">
            <a:extLst>
              <a:ext uri="{FF2B5EF4-FFF2-40B4-BE49-F238E27FC236}">
                <a16:creationId xmlns:a16="http://schemas.microsoft.com/office/drawing/2014/main" id="{71D740F2-35F7-2345-83C9-E1237EDFAFE6}"/>
              </a:ext>
            </a:extLst>
          </p:cNvPr>
          <p:cNvSpPr txBox="1"/>
          <p:nvPr/>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3193440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atin typeface="Arial" panose="020B0604020202020204" pitchFamily="34" charset="0"/>
                <a:cs typeface="Arial" panose="020B0604020202020204" pitchFamily="34" charset="0"/>
              </a:defRPr>
            </a:lvl1pPr>
            <a:lvl2pPr>
              <a:defRPr lang="en-US">
                <a:latin typeface="Arial" panose="020B0604020202020204" pitchFamily="34" charset="0"/>
                <a:cs typeface="Arial" panose="020B0604020202020204" pitchFamily="34" charset="0"/>
              </a:defRPr>
            </a:lvl2pPr>
            <a:lvl3pPr>
              <a:defRPr lang="en-US">
                <a:latin typeface="Arial" panose="020B0604020202020204" pitchFamily="34" charset="0"/>
                <a:cs typeface="Arial" panose="020B0604020202020204" pitchFamily="34" charset="0"/>
              </a:defRPr>
            </a:lvl3pPr>
            <a:lvl4pPr>
              <a:defRPr lang="en-US">
                <a:latin typeface="Arial" panose="020B0604020202020204" pitchFamily="34" charset="0"/>
                <a:cs typeface="Arial" panose="020B0604020202020204" pitchFamily="34" charset="0"/>
              </a:defRPr>
            </a:lvl4pPr>
            <a:lvl5pPr>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atin typeface="Arial" panose="020B0604020202020204" pitchFamily="34" charset="0"/>
                <a:cs typeface="Arial" panose="020B0604020202020204" pitchFamily="34" charset="0"/>
              </a:defRPr>
            </a:lvl1pPr>
            <a:lvl2pPr>
              <a:defRPr lang="en-US">
                <a:latin typeface="Arial" panose="020B0604020202020204" pitchFamily="34" charset="0"/>
                <a:cs typeface="Arial" panose="020B0604020202020204" pitchFamily="34" charset="0"/>
              </a:defRPr>
            </a:lvl2pPr>
            <a:lvl3pPr>
              <a:defRPr lang="en-US">
                <a:latin typeface="Arial" panose="020B0604020202020204" pitchFamily="34" charset="0"/>
                <a:cs typeface="Arial" panose="020B0604020202020204" pitchFamily="34" charset="0"/>
              </a:defRPr>
            </a:lvl3pPr>
            <a:lvl4pPr>
              <a:defRPr lang="en-US">
                <a:latin typeface="Arial" panose="020B0604020202020204" pitchFamily="34" charset="0"/>
                <a:cs typeface="Arial" panose="020B0604020202020204" pitchFamily="34" charset="0"/>
              </a:defRPr>
            </a:lvl4pPr>
            <a:lvl5pPr>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3EB9502-0651-374E-AE6C-8865823D87FA}"/>
              </a:ext>
            </a:extLst>
          </p:cNvPr>
          <p:cNvSpPr txBox="1"/>
          <p:nvPr/>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2691845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icture Placeholder 2">
            <a:extLst>
              <a:ext uri="{FF2B5EF4-FFF2-40B4-BE49-F238E27FC236}">
                <a16:creationId xmlns:a16="http://schemas.microsoft.com/office/drawing/2014/main" id="{2127E1FB-DE01-1749-A883-9DE1FAA1FD6D}"/>
              </a:ext>
            </a:extLst>
          </p:cNvPr>
          <p:cNvSpPr>
            <a:spLocks noGrp="1" noChangeAspect="1"/>
          </p:cNvSpPr>
          <p:nvPr>
            <p:ph type="pic" idx="10"/>
          </p:nvPr>
        </p:nvSpPr>
        <p:spPr>
          <a:xfrm>
            <a:off x="569343" y="1667820"/>
            <a:ext cx="4740891" cy="4646716"/>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15798" y="2520177"/>
            <a:ext cx="6006859" cy="3794360"/>
          </a:xfrm>
          <a:prstGeom prst="rect">
            <a:avLst/>
          </a:prstGeom>
        </p:spPr>
        <p:txBody>
          <a:bodyPr/>
          <a:lstStyle>
            <a:lvl1pPr marL="0" indent="0">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15798" y="1667820"/>
            <a:ext cx="6006859" cy="523220"/>
          </a:xfrm>
          <a:prstGeom prst="rect">
            <a:avLst/>
          </a:prstGeom>
          <a:solidFill>
            <a:srgbClr val="0298CA"/>
          </a:solidFill>
        </p:spPr>
        <p:txBody>
          <a:bodyPr>
            <a:noAutofit/>
          </a:bodyPr>
          <a:lstStyle>
            <a:lvl1pPr marL="0" indent="0" algn="l">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47"/>
          </a:xfrm>
          <a:prstGeom prst="rect">
            <a:avLst/>
          </a:prstGeom>
        </p:spPr>
        <p:txBody>
          <a:bodyPr/>
          <a:lstStyle>
            <a:lvl1pPr algn="ctr">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8" name="TextBox 7">
            <a:extLst>
              <a:ext uri="{FF2B5EF4-FFF2-40B4-BE49-F238E27FC236}">
                <a16:creationId xmlns:a16="http://schemas.microsoft.com/office/drawing/2014/main" id="{EB824BFB-9B54-6C4C-88F1-178D3CEDC342}"/>
              </a:ext>
            </a:extLst>
          </p:cNvPr>
          <p:cNvSpPr txBox="1"/>
          <p:nvPr/>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3062021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60146"/>
            <a:ext cx="11053314" cy="44521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TextBox 7">
            <a:extLst>
              <a:ext uri="{FF2B5EF4-FFF2-40B4-BE49-F238E27FC236}">
                <a16:creationId xmlns:a16="http://schemas.microsoft.com/office/drawing/2014/main" id="{56DC2DEF-3FD0-7646-8C5D-4BC29625845B}"/>
              </a:ext>
            </a:extLst>
          </p:cNvPr>
          <p:cNvSpPr txBox="1"/>
          <p:nvPr/>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21359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70082"/>
            <a:ext cx="11053314" cy="43557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6" name="TextBox 15">
            <a:extLst>
              <a:ext uri="{FF2B5EF4-FFF2-40B4-BE49-F238E27FC236}">
                <a16:creationId xmlns:a16="http://schemas.microsoft.com/office/drawing/2014/main" id="{4DB0F16E-0593-1844-A6B9-FB4ADD448393}"/>
              </a:ext>
            </a:extLst>
          </p:cNvPr>
          <p:cNvSpPr txBox="1"/>
          <p:nvPr/>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
        <p:nvSpPr>
          <p:cNvPr id="13" name="Rectangle 12">
            <a:extLst>
              <a:ext uri="{FF2B5EF4-FFF2-40B4-BE49-F238E27FC236}">
                <a16:creationId xmlns:a16="http://schemas.microsoft.com/office/drawing/2014/main" id="{26F6785F-B54A-1840-AB01-17308E8C5591}"/>
              </a:ext>
            </a:extLst>
          </p:cNvPr>
          <p:cNvSpPr/>
          <p:nvPr/>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0015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56749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1.xml"/><Relationship Id="rId5" Type="http://schemas.openxmlformats.org/officeDocument/2006/relationships/hyperlink" Target="https://registry.sdmx.org/ws/public/sdmxapi/rest/dataflow/IAEG-SDGs/all/latest/?format=sdmx-2.1&amp;detail=full&amp;references=parents" TargetMode="External"/><Relationship Id="rId4" Type="http://schemas.openxmlformats.org/officeDocument/2006/relationships/hyperlink" Target="https://unstats.un.org/sdgs/files/SDG_DSD_MATRIX.1.8.xls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bit.ly/3MZQ5Gc" TargetMode="External"/><Relationship Id="rId13" Type="http://schemas.openxmlformats.org/officeDocument/2006/relationships/hyperlink" Target="https://bit.ly/39Fvmdc" TargetMode="External"/><Relationship Id="rId3" Type="http://schemas.openxmlformats.org/officeDocument/2006/relationships/hyperlink" Target="https://datacatalog.unescwa.org/" TargetMode="External"/><Relationship Id="rId7" Type="http://schemas.openxmlformats.org/officeDocument/2006/relationships/hyperlink" Target="https://bit.ly/3y51Kzg" TargetMode="External"/><Relationship Id="rId12" Type="http://schemas.openxmlformats.org/officeDocument/2006/relationships/hyperlink" Target="https://bit.ly/3N9B1ps" TargetMode="External"/><Relationship Id="rId2" Type="http://schemas.openxmlformats.org/officeDocument/2006/relationships/slideLayout" Target="../slideLayouts/slideLayout13.xml"/><Relationship Id="rId1" Type="http://schemas.openxmlformats.org/officeDocument/2006/relationships/tags" Target="../tags/tag2.xml"/><Relationship Id="rId6" Type="http://schemas.openxmlformats.org/officeDocument/2006/relationships/hyperlink" Target="https://bit.ly/3HA28cg" TargetMode="External"/><Relationship Id="rId11" Type="http://schemas.openxmlformats.org/officeDocument/2006/relationships/hyperlink" Target="https://bit.ly/3zSWUX9" TargetMode="External"/><Relationship Id="rId5" Type="http://schemas.openxmlformats.org/officeDocument/2006/relationships/hyperlink" Target="https://bit.ly/3CwdjiA" TargetMode="External"/><Relationship Id="rId15" Type="http://schemas.openxmlformats.org/officeDocument/2006/relationships/hyperlink" Target="https://bit.ly/3qMQGGg" TargetMode="External"/><Relationship Id="rId10" Type="http://schemas.openxmlformats.org/officeDocument/2006/relationships/hyperlink" Target="https://registry.sdmx.org/overview.html" TargetMode="External"/><Relationship Id="rId4" Type="http://schemas.openxmlformats.org/officeDocument/2006/relationships/hyperlink" Target="https://java.com/en/download/" TargetMode="External"/><Relationship Id="rId9" Type="http://schemas.openxmlformats.org/officeDocument/2006/relationships/hyperlink" Target="https://bit.ly/3xXnhse" TargetMode="External"/><Relationship Id="rId14" Type="http://schemas.openxmlformats.org/officeDocument/2006/relationships/hyperlink" Target="https://bit.ly/3ozvbY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D08D3-FABD-F77E-5C03-9420CBD5B11B}"/>
              </a:ext>
            </a:extLst>
          </p:cNvPr>
          <p:cNvSpPr>
            <a:spLocks noGrp="1"/>
          </p:cNvSpPr>
          <p:nvPr>
            <p:ph type="ctrTitle"/>
          </p:nvPr>
        </p:nvSpPr>
        <p:spPr/>
        <p:txBody>
          <a:bodyPr>
            <a:normAutofit/>
          </a:bodyPr>
          <a:lstStyle/>
          <a:p>
            <a:pPr marL="0" marR="0">
              <a:spcBef>
                <a:spcPts val="0"/>
              </a:spcBef>
              <a:spcAft>
                <a:spcPts val="0"/>
              </a:spcAft>
            </a:pPr>
            <a:r>
              <a:rPr lang="en-US" sz="5000" dirty="0">
                <a:effectLst/>
                <a:latin typeface="Calibri" panose="020F0502020204030204" pitchFamily="34" charset="0"/>
                <a:ea typeface="Calibri" panose="020F0502020204030204" pitchFamily="34" charset="0"/>
              </a:rPr>
              <a:t>Read SDMX Converter Error Message and Resolve Them</a:t>
            </a:r>
          </a:p>
        </p:txBody>
      </p:sp>
      <p:sp>
        <p:nvSpPr>
          <p:cNvPr id="3" name="Subtitle 2">
            <a:extLst>
              <a:ext uri="{FF2B5EF4-FFF2-40B4-BE49-F238E27FC236}">
                <a16:creationId xmlns:a16="http://schemas.microsoft.com/office/drawing/2014/main" id="{B1A42F84-2954-4096-9A7F-C7E74EB8475B}"/>
              </a:ext>
            </a:extLst>
          </p:cNvPr>
          <p:cNvSpPr>
            <a:spLocks noGrp="1"/>
          </p:cNvSpPr>
          <p:nvPr>
            <p:ph type="subTitle" idx="1"/>
          </p:nvPr>
        </p:nvSpPr>
        <p:spPr>
          <a:xfrm>
            <a:off x="1629101" y="2971799"/>
            <a:ext cx="8936846" cy="457201"/>
          </a:xfrm>
        </p:spPr>
        <p:txBody>
          <a:bodyPr/>
          <a:lstStyle/>
          <a:p>
            <a:endParaRPr lang="en-US" dirty="0"/>
          </a:p>
          <a:p>
            <a:r>
              <a:rPr lang="en-US" dirty="0"/>
              <a:t>August 30</a:t>
            </a:r>
            <a:r>
              <a:rPr lang="en-US" baseline="30000" dirty="0"/>
              <a:t>th</a:t>
            </a:r>
            <a:r>
              <a:rPr lang="en-US" dirty="0"/>
              <a:t>, 2023</a:t>
            </a:r>
          </a:p>
        </p:txBody>
      </p:sp>
    </p:spTree>
    <p:extLst>
      <p:ext uri="{BB962C8B-B14F-4D97-AF65-F5344CB8AC3E}">
        <p14:creationId xmlns:p14="http://schemas.microsoft.com/office/powerpoint/2010/main" val="2227882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E84409-3D34-0512-8B84-8EC8B09DD363}"/>
              </a:ext>
            </a:extLst>
          </p:cNvPr>
          <p:cNvSpPr txBox="1"/>
          <p:nvPr/>
        </p:nvSpPr>
        <p:spPr>
          <a:xfrm>
            <a:off x="1" y="421594"/>
            <a:ext cx="12141200" cy="1231106"/>
          </a:xfrm>
          <a:prstGeom prst="rect">
            <a:avLst/>
          </a:prstGeom>
          <a:noFill/>
        </p:spPr>
        <p:txBody>
          <a:bodyPr wrap="square">
            <a:spAutoFit/>
          </a:bodyPr>
          <a:lstStyle/>
          <a:p>
            <a:pPr marL="0" marR="0" algn="ctr">
              <a:spcBef>
                <a:spcPts val="0"/>
              </a:spcBef>
              <a:spcAft>
                <a:spcPts val="0"/>
              </a:spcAft>
            </a:pPr>
            <a:r>
              <a:rPr lang="en-US" sz="2800" b="1" dirty="0">
                <a:solidFill>
                  <a:srgbClr val="92D050"/>
                </a:solidFill>
              </a:rPr>
              <a:t>How to read and fix errors generated</a:t>
            </a:r>
          </a:p>
          <a:p>
            <a:pPr marL="0" marR="0" algn="ctr">
              <a:spcBef>
                <a:spcPts val="0"/>
              </a:spcBef>
              <a:spcAft>
                <a:spcPts val="0"/>
              </a:spcAft>
            </a:pPr>
            <a:r>
              <a:rPr lang="en-US" sz="2800" b="1" dirty="0">
                <a:solidFill>
                  <a:srgbClr val="92D050"/>
                </a:solidFill>
              </a:rPr>
              <a:t>by ESCWA SDG SDMX Converter errors</a:t>
            </a:r>
          </a:p>
          <a:p>
            <a:pPr marL="0" marR="0" algn="ctr">
              <a:spcBef>
                <a:spcPts val="0"/>
              </a:spcBef>
              <a:spcAft>
                <a:spcPts val="0"/>
              </a:spcAft>
            </a:pPr>
            <a:r>
              <a:rPr lang="en-US" sz="1800" b="1" u="none" strike="noStrike" dirty="0">
                <a:solidFill>
                  <a:srgbClr val="92D050"/>
                </a:solidFill>
                <a:effectLst/>
                <a:latin typeface="Calibri" panose="020F0502020204030204" pitchFamily="34" charset="0"/>
                <a:ea typeface="Calibri" panose="020F0502020204030204" pitchFamily="34" charset="0"/>
                <a:cs typeface="Arial" panose="020B0604020202020204" pitchFamily="34" charset="0"/>
              </a:rPr>
              <a:t> </a:t>
            </a:r>
            <a:endParaRPr lang="en-US" sz="1800" dirty="0">
              <a:solidFill>
                <a:srgbClr val="92D050"/>
              </a:solidFill>
              <a:effectLst/>
              <a:latin typeface="Calibri" panose="020F0502020204030204" pitchFamily="34" charset="0"/>
              <a:ea typeface="Calibri" panose="020F0502020204030204" pitchFamily="34" charset="0"/>
            </a:endParaRPr>
          </a:p>
        </p:txBody>
      </p:sp>
      <p:sp>
        <p:nvSpPr>
          <p:cNvPr id="4" name="TextBox 3">
            <a:extLst>
              <a:ext uri="{FF2B5EF4-FFF2-40B4-BE49-F238E27FC236}">
                <a16:creationId xmlns:a16="http://schemas.microsoft.com/office/drawing/2014/main" id="{FFF24F8E-6CC4-09B7-B957-0CCFBBA8C828}"/>
              </a:ext>
            </a:extLst>
          </p:cNvPr>
          <p:cNvSpPr txBox="1"/>
          <p:nvPr/>
        </p:nvSpPr>
        <p:spPr>
          <a:xfrm>
            <a:off x="441435" y="2305437"/>
            <a:ext cx="11561379" cy="3693319"/>
          </a:xfrm>
          <a:prstGeom prst="rect">
            <a:avLst/>
          </a:prstGeom>
          <a:noFill/>
        </p:spPr>
        <p:txBody>
          <a:bodyPr wrap="square" rtlCol="0">
            <a:spAutoFit/>
          </a:bodyPr>
          <a:lstStyle/>
          <a:p>
            <a:r>
              <a:rPr lang="en-US" b="1" dirty="0">
                <a:solidFill>
                  <a:srgbClr val="FF0000"/>
                </a:solidFill>
              </a:rPr>
              <a:t>Semantic error Key Series Not Allowed 	</a:t>
            </a:r>
            <a:r>
              <a:rPr lang="en-US" b="1" dirty="0">
                <a:solidFill>
                  <a:schemeClr val="tx1"/>
                </a:solidFill>
                <a:sym typeface="Wingdings" panose="05000000000000000000" pitchFamily="2" charset="2"/>
              </a:rPr>
              <a:t> content constraint is not met</a:t>
            </a:r>
          </a:p>
          <a:p>
            <a:endParaRPr lang="en-US" b="1" dirty="0">
              <a:sym typeface="Wingdings" panose="05000000000000000000" pitchFamily="2" charset="2"/>
            </a:endParaRPr>
          </a:p>
          <a:p>
            <a:r>
              <a:rPr lang="en-US" b="1" dirty="0">
                <a:solidFill>
                  <a:srgbClr val="FF0000"/>
                </a:solidFill>
              </a:rPr>
              <a:t>Invalid code list Representation</a:t>
            </a:r>
            <a:r>
              <a:rPr lang="en-US" b="1" dirty="0">
                <a:solidFill>
                  <a:srgbClr val="FF0000"/>
                </a:solidFill>
                <a:sym typeface="Wingdings" panose="05000000000000000000" pitchFamily="2" charset="2"/>
              </a:rPr>
              <a:t> </a:t>
            </a:r>
            <a:r>
              <a:rPr lang="en-US" b="1" dirty="0">
                <a:solidFill>
                  <a:schemeClr val="tx1"/>
                </a:solidFill>
                <a:sym typeface="Wingdings" panose="05000000000000000000" pitchFamily="2" charset="2"/>
              </a:rPr>
              <a:t>		 means that the code used is not in the code list</a:t>
            </a:r>
          </a:p>
          <a:p>
            <a:endParaRPr lang="en-US" b="1" dirty="0">
              <a:sym typeface="Wingdings" panose="05000000000000000000" pitchFamily="2" charset="2"/>
            </a:endParaRPr>
          </a:p>
          <a:p>
            <a:r>
              <a:rPr lang="en-US" b="1" dirty="0">
                <a:solidFill>
                  <a:srgbClr val="FF0000"/>
                </a:solidFill>
              </a:rPr>
              <a:t>Expected Type “double</a:t>
            </a:r>
            <a:r>
              <a:rPr lang="en-US" b="1" dirty="0">
                <a:solidFill>
                  <a:srgbClr val="FF0000"/>
                </a:solidFill>
                <a:sym typeface="Wingdings" panose="05000000000000000000" pitchFamily="2" charset="2"/>
              </a:rPr>
              <a:t>” </a:t>
            </a:r>
            <a:r>
              <a:rPr lang="en-US" b="1" dirty="0">
                <a:sym typeface="Wingdings" panose="05000000000000000000" pitchFamily="2" charset="2"/>
              </a:rPr>
              <a:t>			 means that a </a:t>
            </a:r>
            <a:r>
              <a:rPr lang="en-US" b="1" dirty="0">
                <a:solidFill>
                  <a:schemeClr val="tx1"/>
                </a:solidFill>
                <a:sym typeface="Wingdings" panose="05000000000000000000" pitchFamily="2" charset="2"/>
              </a:rPr>
              <a:t>non-numeric value is entered in the primary measure.</a:t>
            </a:r>
          </a:p>
          <a:p>
            <a:endParaRPr lang="en-US" b="1" dirty="0">
              <a:solidFill>
                <a:schemeClr val="tx1"/>
              </a:solidFill>
              <a:sym typeface="Wingdings" panose="05000000000000000000" pitchFamily="2" charset="2"/>
            </a:endParaRPr>
          </a:p>
          <a:p>
            <a:endParaRPr lang="en-US" b="1" dirty="0">
              <a:sym typeface="Wingdings" panose="05000000000000000000" pitchFamily="2" charset="2"/>
            </a:endParaRPr>
          </a:p>
          <a:p>
            <a:endParaRPr lang="en-US" b="1" dirty="0">
              <a:solidFill>
                <a:schemeClr val="tx1"/>
              </a:solidFill>
              <a:sym typeface="Wingdings" panose="05000000000000000000" pitchFamily="2" charset="2"/>
            </a:endParaRPr>
          </a:p>
          <a:p>
            <a:endParaRPr lang="en-US" b="1" dirty="0">
              <a:solidFill>
                <a:schemeClr val="tx1"/>
              </a:solidFill>
              <a:sym typeface="Wingdings" panose="05000000000000000000" pitchFamily="2" charset="2"/>
            </a:endParaRPr>
          </a:p>
          <a:p>
            <a:pPr marL="0" lvl="1" algn="just"/>
            <a:r>
              <a:rPr lang="en-US" sz="1800" dirty="0">
                <a:effectLst/>
                <a:latin typeface="Calibri" panose="020F0502020204030204" pitchFamily="34" charset="0"/>
                <a:ea typeface="Calibri" panose="020F0502020204030204" pitchFamily="34" charset="0"/>
              </a:rPr>
              <a:t>“Error description: No </a:t>
            </a:r>
            <a:r>
              <a:rPr lang="en-US" sz="1800" dirty="0" err="1">
                <a:effectLst/>
                <a:latin typeface="Calibri" panose="020F0502020204030204" pitchFamily="34" charset="0"/>
                <a:ea typeface="Calibri" panose="020F0502020204030204" pitchFamily="34" charset="0"/>
              </a:rPr>
              <a:t>enum</a:t>
            </a:r>
            <a:r>
              <a:rPr lang="en-US" sz="1800" dirty="0">
                <a:effectLst/>
                <a:latin typeface="Calibri" panose="020F0502020204030204" pitchFamily="34" charset="0"/>
                <a:ea typeface="Calibri" panose="020F0502020204030204" pitchFamily="34" charset="0"/>
              </a:rPr>
              <a:t> constant </a:t>
            </a:r>
            <a:r>
              <a:rPr lang="en-US" sz="1800" dirty="0" err="1">
                <a:effectLst/>
                <a:latin typeface="Calibri" panose="020F0502020204030204" pitchFamily="34" charset="0"/>
                <a:ea typeface="Calibri" panose="020F0502020204030204" pitchFamily="34" charset="0"/>
              </a:rPr>
              <a:t>org.estat.sdmxsource.util.excel.</a:t>
            </a:r>
            <a:r>
              <a:rPr lang="en-US" sz="1800" dirty="0" err="1">
                <a:effectLst/>
                <a:highlight>
                  <a:srgbClr val="FFFF00"/>
                </a:highlight>
                <a:latin typeface="Calibri" panose="020F0502020204030204" pitchFamily="34" charset="0"/>
                <a:ea typeface="Calibri" panose="020F0502020204030204" pitchFamily="34" charset="0"/>
              </a:rPr>
              <a:t>ExcelPositionType.COLUMN</a:t>
            </a:r>
            <a:r>
              <a:rPr lang="en-US" dirty="0">
                <a:highlight>
                  <a:srgbClr val="FFFF00"/>
                </a:highlight>
                <a:latin typeface="Calibri" panose="020F0502020204030204" pitchFamily="34" charset="0"/>
                <a:ea typeface="Calibri" panose="020F0502020204030204" pitchFamily="34" charset="0"/>
              </a:rPr>
              <a:t> </a:t>
            </a:r>
          </a:p>
          <a:p>
            <a:pPr marL="0" lvl="1" algn="just"/>
            <a:endParaRPr lang="en-US" dirty="0">
              <a:highlight>
                <a:srgbClr val="FFFF00"/>
              </a:highlight>
              <a:latin typeface="Calibri" panose="020F0502020204030204" pitchFamily="34" charset="0"/>
              <a:ea typeface="Calibri" panose="020F0502020204030204" pitchFamily="34" charset="0"/>
              <a:sym typeface="Wingdings" panose="05000000000000000000" pitchFamily="2" charset="2"/>
            </a:endParaRPr>
          </a:p>
          <a:p>
            <a:pPr marL="0" lvl="1" algn="just"/>
            <a:r>
              <a:rPr lang="en-US" dirty="0">
                <a:latin typeface="Calibri" panose="020F0502020204030204" pitchFamily="34" charset="0"/>
                <a:ea typeface="Calibri" panose="020F0502020204030204" pitchFamily="34" charset="0"/>
                <a:sym typeface="Wingdings" panose="05000000000000000000" pitchFamily="2" charset="2"/>
              </a:rPr>
              <a:t>  </a:t>
            </a:r>
            <a:r>
              <a:rPr lang="en-US" sz="1800" dirty="0">
                <a:solidFill>
                  <a:srgbClr val="FF0000"/>
                </a:solidFill>
                <a:latin typeface="Calibri" panose="020F0502020204030204" pitchFamily="34" charset="0"/>
                <a:ea typeface="Calibri" panose="020F0502020204030204" pitchFamily="34" charset="0"/>
              </a:rPr>
              <a:t>It means the converter did not recognize the Position Type Column</a:t>
            </a:r>
            <a:r>
              <a:rPr lang="en-US" sz="1800" dirty="0">
                <a:highlight>
                  <a:srgbClr val="00FF00"/>
                </a:highlight>
                <a:latin typeface="Calibri" panose="020F0502020204030204" pitchFamily="34" charset="0"/>
                <a:ea typeface="Calibri" panose="020F0502020204030204" pitchFamily="34" charset="0"/>
              </a:rPr>
              <a:t>                                                                       </a:t>
            </a:r>
            <a:endParaRPr lang="en-US" sz="1800" dirty="0">
              <a:effectLst/>
              <a:highlight>
                <a:srgbClr val="00FF00"/>
              </a:highlight>
              <a:latin typeface="Calibri" panose="020F0502020204030204" pitchFamily="34" charset="0"/>
              <a:ea typeface="Calibri" panose="020F0502020204030204" pitchFamily="34" charset="0"/>
            </a:endParaRPr>
          </a:p>
          <a:p>
            <a:endParaRPr lang="en-US" b="1" dirty="0">
              <a:solidFill>
                <a:schemeClr val="tx1"/>
              </a:solidFill>
            </a:endParaRPr>
          </a:p>
        </p:txBody>
      </p:sp>
    </p:spTree>
    <p:extLst>
      <p:ext uri="{BB962C8B-B14F-4D97-AF65-F5344CB8AC3E}">
        <p14:creationId xmlns:p14="http://schemas.microsoft.com/office/powerpoint/2010/main" val="2700625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peech Bubble: Rectangle 7">
            <a:extLst>
              <a:ext uri="{FF2B5EF4-FFF2-40B4-BE49-F238E27FC236}">
                <a16:creationId xmlns:a16="http://schemas.microsoft.com/office/drawing/2014/main" id="{D6CC39E4-F57B-3019-35FA-A93F50756155}"/>
              </a:ext>
            </a:extLst>
          </p:cNvPr>
          <p:cNvSpPr/>
          <p:nvPr/>
        </p:nvSpPr>
        <p:spPr>
          <a:xfrm>
            <a:off x="729036" y="423516"/>
            <a:ext cx="4960121" cy="602901"/>
          </a:xfrm>
          <a:prstGeom prst="wedgeRectCallou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Error 1: Semantic Error: Key Series Not Allowed</a:t>
            </a:r>
          </a:p>
        </p:txBody>
      </p:sp>
      <p:grpSp>
        <p:nvGrpSpPr>
          <p:cNvPr id="19" name="Group 18">
            <a:extLst>
              <a:ext uri="{FF2B5EF4-FFF2-40B4-BE49-F238E27FC236}">
                <a16:creationId xmlns:a16="http://schemas.microsoft.com/office/drawing/2014/main" id="{9427218E-42BA-B188-E609-47CBBBE1C579}"/>
              </a:ext>
            </a:extLst>
          </p:cNvPr>
          <p:cNvGrpSpPr/>
          <p:nvPr/>
        </p:nvGrpSpPr>
        <p:grpSpPr>
          <a:xfrm>
            <a:off x="780891" y="3331627"/>
            <a:ext cx="10909307" cy="1503947"/>
            <a:chOff x="238812" y="4750301"/>
            <a:chExt cx="11374437" cy="1503947"/>
          </a:xfrm>
        </p:grpSpPr>
        <p:pic>
          <p:nvPicPr>
            <p:cNvPr id="10" name="Picture 9">
              <a:extLst>
                <a:ext uri="{FF2B5EF4-FFF2-40B4-BE49-F238E27FC236}">
                  <a16:creationId xmlns:a16="http://schemas.microsoft.com/office/drawing/2014/main" id="{4941B166-CC70-5B77-929D-4EB509C4684A}"/>
                </a:ext>
              </a:extLst>
            </p:cNvPr>
            <p:cNvPicPr>
              <a:picLocks noChangeAspect="1"/>
            </p:cNvPicPr>
            <p:nvPr/>
          </p:nvPicPr>
          <p:blipFill rotWithShape="1">
            <a:blip r:embed="rId2"/>
            <a:srcRect t="10017" b="63539"/>
            <a:stretch/>
          </p:blipFill>
          <p:spPr>
            <a:xfrm>
              <a:off x="238812" y="4750301"/>
              <a:ext cx="11374437" cy="1503947"/>
            </a:xfrm>
            <a:prstGeom prst="rect">
              <a:avLst/>
            </a:prstGeom>
          </p:spPr>
        </p:pic>
        <p:grpSp>
          <p:nvGrpSpPr>
            <p:cNvPr id="18" name="Group 17">
              <a:extLst>
                <a:ext uri="{FF2B5EF4-FFF2-40B4-BE49-F238E27FC236}">
                  <a16:creationId xmlns:a16="http://schemas.microsoft.com/office/drawing/2014/main" id="{6C183C74-CF10-EF0B-4AAC-C31A95F0C836}"/>
                </a:ext>
              </a:extLst>
            </p:cNvPr>
            <p:cNvGrpSpPr/>
            <p:nvPr/>
          </p:nvGrpSpPr>
          <p:grpSpPr>
            <a:xfrm>
              <a:off x="866274" y="5113421"/>
              <a:ext cx="1540042" cy="1111800"/>
              <a:chOff x="866274" y="5125453"/>
              <a:chExt cx="1540042" cy="1111800"/>
            </a:xfrm>
          </p:grpSpPr>
          <p:sp>
            <p:nvSpPr>
              <p:cNvPr id="11" name="Rectangle 10">
                <a:extLst>
                  <a:ext uri="{FF2B5EF4-FFF2-40B4-BE49-F238E27FC236}">
                    <a16:creationId xmlns:a16="http://schemas.microsoft.com/office/drawing/2014/main" id="{E3AF934A-51A2-778A-0DA1-0BFA77CAFA53}"/>
                  </a:ext>
                </a:extLst>
              </p:cNvPr>
              <p:cNvSpPr/>
              <p:nvPr/>
            </p:nvSpPr>
            <p:spPr>
              <a:xfrm>
                <a:off x="866274" y="5293895"/>
                <a:ext cx="806115" cy="1443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3BFF08-9CBE-5E10-3FAF-872E06A3A2A3}"/>
                  </a:ext>
                </a:extLst>
              </p:cNvPr>
              <p:cNvSpPr/>
              <p:nvPr/>
            </p:nvSpPr>
            <p:spPr>
              <a:xfrm>
                <a:off x="866274" y="6092874"/>
                <a:ext cx="806115" cy="1443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AF5D28E-04E3-029E-C9A9-2AED2C409D1D}"/>
                  </a:ext>
                </a:extLst>
              </p:cNvPr>
              <p:cNvSpPr/>
              <p:nvPr/>
            </p:nvSpPr>
            <p:spPr>
              <a:xfrm>
                <a:off x="1792705" y="5125453"/>
                <a:ext cx="613611" cy="1684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797C8F2-2A4A-F599-D7EF-32B45F8B574D}"/>
                  </a:ext>
                </a:extLst>
              </p:cNvPr>
              <p:cNvSpPr/>
              <p:nvPr/>
            </p:nvSpPr>
            <p:spPr>
              <a:xfrm>
                <a:off x="1792705" y="5960527"/>
                <a:ext cx="613611" cy="1684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7" name="TextBox 16">
            <a:extLst>
              <a:ext uri="{FF2B5EF4-FFF2-40B4-BE49-F238E27FC236}">
                <a16:creationId xmlns:a16="http://schemas.microsoft.com/office/drawing/2014/main" id="{1C78DA0F-33D0-CECC-F036-79BC1F83D21C}"/>
              </a:ext>
            </a:extLst>
          </p:cNvPr>
          <p:cNvSpPr txBox="1"/>
          <p:nvPr/>
        </p:nvSpPr>
        <p:spPr>
          <a:xfrm>
            <a:off x="729035" y="5085595"/>
            <a:ext cx="11013021" cy="923330"/>
          </a:xfrm>
          <a:prstGeom prst="rect">
            <a:avLst/>
          </a:prstGeom>
          <a:noFill/>
        </p:spPr>
        <p:txBody>
          <a:bodyPr wrap="square" rtlCol="0">
            <a:spAutoFit/>
          </a:bodyPr>
          <a:lstStyle/>
          <a:p>
            <a:r>
              <a:rPr lang="en-US" dirty="0"/>
              <a:t>It means the content constraint is not fully met; either a dimension is missing or wrong data entry, example below, after reviewing the content constraint we realize that “FEMALE” is missing in cell F17, and  “&lt;5Y” is missing in cell G18.</a:t>
            </a:r>
          </a:p>
        </p:txBody>
      </p:sp>
      <p:pic>
        <p:nvPicPr>
          <p:cNvPr id="21" name="Picture 20">
            <a:extLst>
              <a:ext uri="{FF2B5EF4-FFF2-40B4-BE49-F238E27FC236}">
                <a16:creationId xmlns:a16="http://schemas.microsoft.com/office/drawing/2014/main" id="{08211DC8-6F68-BDC0-C400-672C836A01FC}"/>
              </a:ext>
            </a:extLst>
          </p:cNvPr>
          <p:cNvPicPr>
            <a:picLocks noChangeAspect="1"/>
          </p:cNvPicPr>
          <p:nvPr/>
        </p:nvPicPr>
        <p:blipFill>
          <a:blip r:embed="rId3"/>
          <a:stretch>
            <a:fillRect/>
          </a:stretch>
        </p:blipFill>
        <p:spPr>
          <a:xfrm>
            <a:off x="729035" y="1533988"/>
            <a:ext cx="10909307" cy="1616079"/>
          </a:xfrm>
          <a:prstGeom prst="rect">
            <a:avLst/>
          </a:prstGeom>
        </p:spPr>
      </p:pic>
    </p:spTree>
    <p:extLst>
      <p:ext uri="{BB962C8B-B14F-4D97-AF65-F5344CB8AC3E}">
        <p14:creationId xmlns:p14="http://schemas.microsoft.com/office/powerpoint/2010/main" val="29404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peech Bubble: Rectangle 1">
            <a:extLst>
              <a:ext uri="{FF2B5EF4-FFF2-40B4-BE49-F238E27FC236}">
                <a16:creationId xmlns:a16="http://schemas.microsoft.com/office/drawing/2014/main" id="{DD556B12-101E-272D-84C5-8C7A514B6299}"/>
              </a:ext>
            </a:extLst>
          </p:cNvPr>
          <p:cNvSpPr/>
          <p:nvPr/>
        </p:nvSpPr>
        <p:spPr>
          <a:xfrm>
            <a:off x="1213472" y="690918"/>
            <a:ext cx="5912542" cy="602901"/>
          </a:xfrm>
          <a:prstGeom prst="wedgeRectCallou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Error 2: Semantic Error: Key Series Not Allowed - continued</a:t>
            </a:r>
          </a:p>
        </p:txBody>
      </p:sp>
      <p:sp>
        <p:nvSpPr>
          <p:cNvPr id="9" name="TextBox 8">
            <a:extLst>
              <a:ext uri="{FF2B5EF4-FFF2-40B4-BE49-F238E27FC236}">
                <a16:creationId xmlns:a16="http://schemas.microsoft.com/office/drawing/2014/main" id="{0E6057FC-E2CD-1F0B-DD3D-F80024CEFEF7}"/>
              </a:ext>
            </a:extLst>
          </p:cNvPr>
          <p:cNvSpPr txBox="1"/>
          <p:nvPr/>
        </p:nvSpPr>
        <p:spPr>
          <a:xfrm>
            <a:off x="697233" y="4600172"/>
            <a:ext cx="11022504" cy="923330"/>
          </a:xfrm>
          <a:prstGeom prst="rect">
            <a:avLst/>
          </a:prstGeom>
          <a:noFill/>
        </p:spPr>
        <p:txBody>
          <a:bodyPr wrap="square" rtlCol="0">
            <a:spAutoFit/>
          </a:bodyPr>
          <a:lstStyle/>
          <a:p>
            <a:r>
              <a:rPr lang="en-US" dirty="0"/>
              <a:t>It means the content constraint is not fully met; either a dimension is missing or </a:t>
            </a:r>
            <a:r>
              <a:rPr lang="en-US" u="sng" dirty="0"/>
              <a:t>wrong data entry</a:t>
            </a:r>
            <a:r>
              <a:rPr lang="en-US" dirty="0"/>
              <a:t>, example below, after reviewing the content constraint we realize that the correct series is  </a:t>
            </a:r>
            <a:r>
              <a:rPr lang="en-US" i="1" dirty="0"/>
              <a:t>Proportion of children moderately or severely stunted </a:t>
            </a:r>
            <a:r>
              <a:rPr lang="en-US" b="1" i="1" u="sng" dirty="0"/>
              <a:t>[2.2.1]</a:t>
            </a:r>
            <a:r>
              <a:rPr lang="en-US" b="1" u="sng" dirty="0"/>
              <a:t>, </a:t>
            </a:r>
            <a:r>
              <a:rPr lang="en-US" dirty="0"/>
              <a:t>not </a:t>
            </a:r>
            <a:r>
              <a:rPr lang="en-US" i="1" dirty="0"/>
              <a:t>“Proportion of children moderately or severely stunted [</a:t>
            </a:r>
            <a:r>
              <a:rPr lang="en-US" b="1" i="1" u="sng" dirty="0"/>
              <a:t>2.2.2]”</a:t>
            </a:r>
          </a:p>
        </p:txBody>
      </p:sp>
      <p:grpSp>
        <p:nvGrpSpPr>
          <p:cNvPr id="15" name="Group 14">
            <a:extLst>
              <a:ext uri="{FF2B5EF4-FFF2-40B4-BE49-F238E27FC236}">
                <a16:creationId xmlns:a16="http://schemas.microsoft.com/office/drawing/2014/main" id="{306A7B36-0C6B-E977-7141-62846A3F3381}"/>
              </a:ext>
            </a:extLst>
          </p:cNvPr>
          <p:cNvGrpSpPr/>
          <p:nvPr/>
        </p:nvGrpSpPr>
        <p:grpSpPr>
          <a:xfrm>
            <a:off x="776514" y="3386702"/>
            <a:ext cx="10863943" cy="745958"/>
            <a:chOff x="165331" y="4861959"/>
            <a:chExt cx="11374437" cy="745958"/>
          </a:xfrm>
        </p:grpSpPr>
        <p:grpSp>
          <p:nvGrpSpPr>
            <p:cNvPr id="10" name="Group 9">
              <a:extLst>
                <a:ext uri="{FF2B5EF4-FFF2-40B4-BE49-F238E27FC236}">
                  <a16:creationId xmlns:a16="http://schemas.microsoft.com/office/drawing/2014/main" id="{B240A9D5-661C-438B-366E-C091FC514874}"/>
                </a:ext>
              </a:extLst>
            </p:cNvPr>
            <p:cNvGrpSpPr/>
            <p:nvPr/>
          </p:nvGrpSpPr>
          <p:grpSpPr>
            <a:xfrm>
              <a:off x="165331" y="4861959"/>
              <a:ext cx="11374437" cy="745958"/>
              <a:chOff x="300496" y="4403559"/>
              <a:chExt cx="11374437" cy="745958"/>
            </a:xfrm>
          </p:grpSpPr>
          <p:pic>
            <p:nvPicPr>
              <p:cNvPr id="11" name="Picture 10">
                <a:extLst>
                  <a:ext uri="{FF2B5EF4-FFF2-40B4-BE49-F238E27FC236}">
                    <a16:creationId xmlns:a16="http://schemas.microsoft.com/office/drawing/2014/main" id="{A23CFC03-7C0C-158A-301A-AB8FDE717B7F}"/>
                  </a:ext>
                </a:extLst>
              </p:cNvPr>
              <p:cNvPicPr>
                <a:picLocks noChangeAspect="1"/>
              </p:cNvPicPr>
              <p:nvPr/>
            </p:nvPicPr>
            <p:blipFill rotWithShape="1">
              <a:blip r:embed="rId2"/>
              <a:srcRect t="54525" b="32321"/>
              <a:stretch/>
            </p:blipFill>
            <p:spPr>
              <a:xfrm>
                <a:off x="300496" y="4403559"/>
                <a:ext cx="11374437" cy="745958"/>
              </a:xfrm>
              <a:prstGeom prst="rect">
                <a:avLst/>
              </a:prstGeom>
            </p:spPr>
          </p:pic>
          <p:sp>
            <p:nvSpPr>
              <p:cNvPr id="12" name="Rectangle 11">
                <a:extLst>
                  <a:ext uri="{FF2B5EF4-FFF2-40B4-BE49-F238E27FC236}">
                    <a16:creationId xmlns:a16="http://schemas.microsoft.com/office/drawing/2014/main" id="{FD926310-25B3-8874-CA4C-BEA735043685}"/>
                  </a:ext>
                </a:extLst>
              </p:cNvPr>
              <p:cNvSpPr/>
              <p:nvPr/>
            </p:nvSpPr>
            <p:spPr>
              <a:xfrm>
                <a:off x="2947736" y="4752476"/>
                <a:ext cx="2995864" cy="1564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14E36E6-5543-8B88-5752-1B8A9444F109}"/>
                  </a:ext>
                </a:extLst>
              </p:cNvPr>
              <p:cNvSpPr/>
              <p:nvPr/>
            </p:nvSpPr>
            <p:spPr>
              <a:xfrm>
                <a:off x="385010" y="4884821"/>
                <a:ext cx="372977" cy="1564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8E02DA6-9CB3-5ED9-6523-CF3A82C67083}"/>
                </a:ext>
              </a:extLst>
            </p:cNvPr>
            <p:cNvSpPr/>
            <p:nvPr/>
          </p:nvSpPr>
          <p:spPr>
            <a:xfrm>
              <a:off x="10520803" y="5343221"/>
              <a:ext cx="488092" cy="1564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7" name="Picture 16">
            <a:extLst>
              <a:ext uri="{FF2B5EF4-FFF2-40B4-BE49-F238E27FC236}">
                <a16:creationId xmlns:a16="http://schemas.microsoft.com/office/drawing/2014/main" id="{A7A707B3-5E4C-34C2-3A32-0434D34557F3}"/>
              </a:ext>
            </a:extLst>
          </p:cNvPr>
          <p:cNvPicPr>
            <a:picLocks noChangeAspect="1"/>
          </p:cNvPicPr>
          <p:nvPr/>
        </p:nvPicPr>
        <p:blipFill>
          <a:blip r:embed="rId3"/>
          <a:stretch>
            <a:fillRect/>
          </a:stretch>
        </p:blipFill>
        <p:spPr>
          <a:xfrm>
            <a:off x="776514" y="1784373"/>
            <a:ext cx="10863943" cy="1616079"/>
          </a:xfrm>
          <a:prstGeom prst="rect">
            <a:avLst/>
          </a:prstGeom>
        </p:spPr>
      </p:pic>
    </p:spTree>
    <p:extLst>
      <p:ext uri="{BB962C8B-B14F-4D97-AF65-F5344CB8AC3E}">
        <p14:creationId xmlns:p14="http://schemas.microsoft.com/office/powerpoint/2010/main" val="4165331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peech Bubble: Rectangle 1">
            <a:extLst>
              <a:ext uri="{FF2B5EF4-FFF2-40B4-BE49-F238E27FC236}">
                <a16:creationId xmlns:a16="http://schemas.microsoft.com/office/drawing/2014/main" id="{DD556B12-101E-272D-84C5-8C7A514B6299}"/>
              </a:ext>
            </a:extLst>
          </p:cNvPr>
          <p:cNvSpPr/>
          <p:nvPr/>
        </p:nvSpPr>
        <p:spPr>
          <a:xfrm>
            <a:off x="1043599" y="396194"/>
            <a:ext cx="4960121" cy="602901"/>
          </a:xfrm>
          <a:prstGeom prst="wedgeRectCallou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Error 3: Invalid code list Representation </a:t>
            </a:r>
          </a:p>
        </p:txBody>
      </p:sp>
      <p:sp>
        <p:nvSpPr>
          <p:cNvPr id="14" name="TextBox 13">
            <a:extLst>
              <a:ext uri="{FF2B5EF4-FFF2-40B4-BE49-F238E27FC236}">
                <a16:creationId xmlns:a16="http://schemas.microsoft.com/office/drawing/2014/main" id="{B042BFA3-00A8-2876-9AAD-AC5DC3EF1247}"/>
              </a:ext>
            </a:extLst>
          </p:cNvPr>
          <p:cNvSpPr txBox="1"/>
          <p:nvPr/>
        </p:nvSpPr>
        <p:spPr>
          <a:xfrm>
            <a:off x="467672" y="5585981"/>
            <a:ext cx="11072096" cy="923330"/>
          </a:xfrm>
          <a:prstGeom prst="rect">
            <a:avLst/>
          </a:prstGeom>
          <a:noFill/>
        </p:spPr>
        <p:txBody>
          <a:bodyPr wrap="square" rtlCol="0">
            <a:spAutoFit/>
          </a:bodyPr>
          <a:lstStyle/>
          <a:p>
            <a:r>
              <a:rPr lang="en-US" dirty="0"/>
              <a:t>It means the code used is not available in the code list and does not match the code representation in the code list, to correct the errors, refer to the sheet “Trans1”, and look for the correct code, in the examples below, male should be MALE, and PT should be PERCENT.</a:t>
            </a:r>
          </a:p>
        </p:txBody>
      </p:sp>
      <p:grpSp>
        <p:nvGrpSpPr>
          <p:cNvPr id="32" name="Group 31">
            <a:extLst>
              <a:ext uri="{FF2B5EF4-FFF2-40B4-BE49-F238E27FC236}">
                <a16:creationId xmlns:a16="http://schemas.microsoft.com/office/drawing/2014/main" id="{A1501099-F1A3-C651-5569-11039FF9061E}"/>
              </a:ext>
            </a:extLst>
          </p:cNvPr>
          <p:cNvGrpSpPr/>
          <p:nvPr/>
        </p:nvGrpSpPr>
        <p:grpSpPr>
          <a:xfrm>
            <a:off x="522513" y="3046120"/>
            <a:ext cx="11017255" cy="2514603"/>
            <a:chOff x="165331" y="3862135"/>
            <a:chExt cx="11374437" cy="2514603"/>
          </a:xfrm>
        </p:grpSpPr>
        <p:grpSp>
          <p:nvGrpSpPr>
            <p:cNvPr id="27" name="Group 26">
              <a:extLst>
                <a:ext uri="{FF2B5EF4-FFF2-40B4-BE49-F238E27FC236}">
                  <a16:creationId xmlns:a16="http://schemas.microsoft.com/office/drawing/2014/main" id="{A206F1D9-B8ED-6A4C-600A-8B8C76A737D7}"/>
                </a:ext>
              </a:extLst>
            </p:cNvPr>
            <p:cNvGrpSpPr/>
            <p:nvPr/>
          </p:nvGrpSpPr>
          <p:grpSpPr>
            <a:xfrm>
              <a:off x="165331" y="3862135"/>
              <a:ext cx="11374437" cy="2514603"/>
              <a:chOff x="165331" y="3862135"/>
              <a:chExt cx="11374437" cy="2514603"/>
            </a:xfrm>
          </p:grpSpPr>
          <p:grpSp>
            <p:nvGrpSpPr>
              <p:cNvPr id="9" name="Group 8">
                <a:extLst>
                  <a:ext uri="{FF2B5EF4-FFF2-40B4-BE49-F238E27FC236}">
                    <a16:creationId xmlns:a16="http://schemas.microsoft.com/office/drawing/2014/main" id="{AEE30EBD-99B7-9563-BF71-860DC8E0D662}"/>
                  </a:ext>
                </a:extLst>
              </p:cNvPr>
              <p:cNvGrpSpPr/>
              <p:nvPr/>
            </p:nvGrpSpPr>
            <p:grpSpPr>
              <a:xfrm>
                <a:off x="165331" y="3862135"/>
                <a:ext cx="11374437" cy="770024"/>
                <a:chOff x="300496" y="5041229"/>
                <a:chExt cx="11374437" cy="770024"/>
              </a:xfrm>
            </p:grpSpPr>
            <p:pic>
              <p:nvPicPr>
                <p:cNvPr id="10" name="Picture 9">
                  <a:extLst>
                    <a:ext uri="{FF2B5EF4-FFF2-40B4-BE49-F238E27FC236}">
                      <a16:creationId xmlns:a16="http://schemas.microsoft.com/office/drawing/2014/main" id="{82240F7A-8637-B5EE-448F-501BB1BA3F7F}"/>
                    </a:ext>
                  </a:extLst>
                </p:cNvPr>
                <p:cNvPicPr>
                  <a:picLocks noChangeAspect="1"/>
                </p:cNvPicPr>
                <p:nvPr/>
              </p:nvPicPr>
              <p:blipFill rotWithShape="1">
                <a:blip r:embed="rId2"/>
                <a:srcRect t="65770" b="20652"/>
                <a:stretch/>
              </p:blipFill>
              <p:spPr>
                <a:xfrm>
                  <a:off x="300496" y="5041229"/>
                  <a:ext cx="11374437" cy="770024"/>
                </a:xfrm>
                <a:prstGeom prst="rect">
                  <a:avLst/>
                </a:prstGeom>
              </p:spPr>
            </p:pic>
            <p:sp>
              <p:nvSpPr>
                <p:cNvPr id="13" name="Rectangle 12">
                  <a:extLst>
                    <a:ext uri="{FF2B5EF4-FFF2-40B4-BE49-F238E27FC236}">
                      <a16:creationId xmlns:a16="http://schemas.microsoft.com/office/drawing/2014/main" id="{BA926AB5-8925-B938-972E-68C70234F2B0}"/>
                    </a:ext>
                  </a:extLst>
                </p:cNvPr>
                <p:cNvSpPr/>
                <p:nvPr/>
              </p:nvSpPr>
              <p:spPr>
                <a:xfrm>
                  <a:off x="1118936" y="5414212"/>
                  <a:ext cx="4824664" cy="1564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4806F9B5-65D6-F2E7-AADF-7A0DB7B620C8}"/>
                  </a:ext>
                </a:extLst>
              </p:cNvPr>
              <p:cNvGrpSpPr/>
              <p:nvPr/>
            </p:nvGrpSpPr>
            <p:grpSpPr>
              <a:xfrm>
                <a:off x="165331" y="4632159"/>
                <a:ext cx="11374437" cy="1744579"/>
                <a:chOff x="408781" y="2646947"/>
                <a:chExt cx="11374437" cy="1744579"/>
              </a:xfrm>
            </p:grpSpPr>
            <p:pic>
              <p:nvPicPr>
                <p:cNvPr id="17" name="Picture 16">
                  <a:extLst>
                    <a:ext uri="{FF2B5EF4-FFF2-40B4-BE49-F238E27FC236}">
                      <a16:creationId xmlns:a16="http://schemas.microsoft.com/office/drawing/2014/main" id="{AC9E4529-F4F6-7FA4-A2A4-7F01F306E822}"/>
                    </a:ext>
                  </a:extLst>
                </p:cNvPr>
                <p:cNvPicPr>
                  <a:picLocks noChangeAspect="1"/>
                </p:cNvPicPr>
                <p:nvPr/>
              </p:nvPicPr>
              <p:blipFill rotWithShape="1">
                <a:blip r:embed="rId2"/>
                <a:srcRect t="36249" b="54231"/>
                <a:stretch/>
              </p:blipFill>
              <p:spPr>
                <a:xfrm>
                  <a:off x="408781" y="2646947"/>
                  <a:ext cx="11374437" cy="541421"/>
                </a:xfrm>
                <a:prstGeom prst="rect">
                  <a:avLst/>
                </a:prstGeom>
              </p:spPr>
            </p:pic>
            <p:pic>
              <p:nvPicPr>
                <p:cNvPr id="18" name="Picture 17">
                  <a:extLst>
                    <a:ext uri="{FF2B5EF4-FFF2-40B4-BE49-F238E27FC236}">
                      <a16:creationId xmlns:a16="http://schemas.microsoft.com/office/drawing/2014/main" id="{0344B9B7-04CC-1B02-BB2B-98E9BF96A15E}"/>
                    </a:ext>
                  </a:extLst>
                </p:cNvPr>
                <p:cNvPicPr>
                  <a:picLocks noChangeAspect="1"/>
                </p:cNvPicPr>
                <p:nvPr/>
              </p:nvPicPr>
              <p:blipFill rotWithShape="1">
                <a:blip r:embed="rId2"/>
                <a:srcRect t="78668" b="177"/>
                <a:stretch/>
              </p:blipFill>
              <p:spPr>
                <a:xfrm>
                  <a:off x="408781" y="3188368"/>
                  <a:ext cx="11374437" cy="1203158"/>
                </a:xfrm>
                <a:prstGeom prst="rect">
                  <a:avLst/>
                </a:prstGeom>
              </p:spPr>
            </p:pic>
          </p:grpSp>
          <p:sp>
            <p:nvSpPr>
              <p:cNvPr id="19" name="Rectangle 18">
                <a:extLst>
                  <a:ext uri="{FF2B5EF4-FFF2-40B4-BE49-F238E27FC236}">
                    <a16:creationId xmlns:a16="http://schemas.microsoft.com/office/drawing/2014/main" id="{06E23327-4BD8-E9E7-9F65-2D93AE20DA1B}"/>
                  </a:ext>
                </a:extLst>
              </p:cNvPr>
              <p:cNvSpPr/>
              <p:nvPr/>
            </p:nvSpPr>
            <p:spPr>
              <a:xfrm>
                <a:off x="1525193" y="4391526"/>
                <a:ext cx="496112" cy="15640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54A9A48-078F-1C16-C697-892EB41FCD44}"/>
                  </a:ext>
                </a:extLst>
              </p:cNvPr>
              <p:cNvSpPr/>
              <p:nvPr/>
            </p:nvSpPr>
            <p:spPr>
              <a:xfrm>
                <a:off x="9474056" y="4963035"/>
                <a:ext cx="496112" cy="15640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5CDA69C-441A-F63C-2DB0-4614B7DAD9B9}"/>
                  </a:ext>
                </a:extLst>
              </p:cNvPr>
              <p:cNvSpPr/>
              <p:nvPr/>
            </p:nvSpPr>
            <p:spPr>
              <a:xfrm>
                <a:off x="10725340" y="5445491"/>
                <a:ext cx="496112" cy="15640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F6CCD4A-DC86-08AF-54E8-C526A655E059}"/>
                  </a:ext>
                </a:extLst>
              </p:cNvPr>
              <p:cNvSpPr/>
              <p:nvPr/>
            </p:nvSpPr>
            <p:spPr>
              <a:xfrm>
                <a:off x="10205164" y="5998950"/>
                <a:ext cx="496112" cy="15640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3D8D6FA-1A80-75E2-EEEE-9258B2430BE3}"/>
                  </a:ext>
                </a:extLst>
              </p:cNvPr>
              <p:cNvSpPr/>
              <p:nvPr/>
            </p:nvSpPr>
            <p:spPr>
              <a:xfrm>
                <a:off x="3392904" y="5475569"/>
                <a:ext cx="368969" cy="15039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844DBDE-583A-9890-2B16-25DF59AEFE44}"/>
                  </a:ext>
                </a:extLst>
              </p:cNvPr>
              <p:cNvSpPr/>
              <p:nvPr/>
            </p:nvSpPr>
            <p:spPr>
              <a:xfrm>
                <a:off x="3216439" y="5998950"/>
                <a:ext cx="368969" cy="15039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5FF48474-46D7-C073-A48D-3D879D53AE31}"/>
                </a:ext>
              </a:extLst>
            </p:cNvPr>
            <p:cNvSpPr/>
            <p:nvPr/>
          </p:nvSpPr>
          <p:spPr>
            <a:xfrm>
              <a:off x="1412301" y="4981073"/>
              <a:ext cx="368374" cy="15640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ED8972F-D4D9-8950-3960-BA92664BBE9A}"/>
                </a:ext>
              </a:extLst>
            </p:cNvPr>
            <p:cNvSpPr/>
            <p:nvPr/>
          </p:nvSpPr>
          <p:spPr>
            <a:xfrm>
              <a:off x="1780675" y="5475569"/>
              <a:ext cx="609599" cy="2033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69394972-0CC2-E797-C536-51E70FFD8109}"/>
                </a:ext>
              </a:extLst>
            </p:cNvPr>
            <p:cNvSpPr/>
            <p:nvPr/>
          </p:nvSpPr>
          <p:spPr>
            <a:xfrm>
              <a:off x="1709678" y="5980890"/>
              <a:ext cx="496112" cy="15039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C3B2D9AC-C97A-C331-151A-DDE13BEA77D2}"/>
                </a:ext>
              </a:extLst>
            </p:cNvPr>
            <p:cNvSpPr/>
            <p:nvPr/>
          </p:nvSpPr>
          <p:spPr>
            <a:xfrm>
              <a:off x="2618570" y="4981073"/>
              <a:ext cx="368969" cy="15039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4" name="Picture 33">
            <a:extLst>
              <a:ext uri="{FF2B5EF4-FFF2-40B4-BE49-F238E27FC236}">
                <a16:creationId xmlns:a16="http://schemas.microsoft.com/office/drawing/2014/main" id="{2102FABA-479E-EA2B-0270-29F6935C3E90}"/>
              </a:ext>
            </a:extLst>
          </p:cNvPr>
          <p:cNvPicPr>
            <a:picLocks noChangeAspect="1"/>
          </p:cNvPicPr>
          <p:nvPr/>
        </p:nvPicPr>
        <p:blipFill>
          <a:blip r:embed="rId3"/>
          <a:stretch>
            <a:fillRect/>
          </a:stretch>
        </p:blipFill>
        <p:spPr>
          <a:xfrm>
            <a:off x="522513" y="1399369"/>
            <a:ext cx="11017255" cy="1616079"/>
          </a:xfrm>
          <a:prstGeom prst="rect">
            <a:avLst/>
          </a:prstGeom>
        </p:spPr>
      </p:pic>
    </p:spTree>
    <p:extLst>
      <p:ext uri="{BB962C8B-B14F-4D97-AF65-F5344CB8AC3E}">
        <p14:creationId xmlns:p14="http://schemas.microsoft.com/office/powerpoint/2010/main" val="765317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peech Bubble: Rectangle 6">
            <a:extLst>
              <a:ext uri="{FF2B5EF4-FFF2-40B4-BE49-F238E27FC236}">
                <a16:creationId xmlns:a16="http://schemas.microsoft.com/office/drawing/2014/main" id="{CA605F2A-A476-FEEE-CBD5-4FB1867A8FE2}"/>
              </a:ext>
            </a:extLst>
          </p:cNvPr>
          <p:cNvSpPr/>
          <p:nvPr/>
        </p:nvSpPr>
        <p:spPr>
          <a:xfrm>
            <a:off x="523523" y="730540"/>
            <a:ext cx="4960121" cy="602901"/>
          </a:xfrm>
          <a:prstGeom prst="wedgeRectCallou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0000"/>
                </a:solidFill>
              </a:rPr>
              <a:t>Error 4: Expected Type “double”</a:t>
            </a:r>
          </a:p>
        </p:txBody>
      </p:sp>
      <p:sp>
        <p:nvSpPr>
          <p:cNvPr id="8" name="TextBox 7">
            <a:extLst>
              <a:ext uri="{FF2B5EF4-FFF2-40B4-BE49-F238E27FC236}">
                <a16:creationId xmlns:a16="http://schemas.microsoft.com/office/drawing/2014/main" id="{C10A1246-1147-3801-0B76-FF92D2F50A98}"/>
              </a:ext>
            </a:extLst>
          </p:cNvPr>
          <p:cNvSpPr txBox="1"/>
          <p:nvPr/>
        </p:nvSpPr>
        <p:spPr>
          <a:xfrm>
            <a:off x="523523" y="5026345"/>
            <a:ext cx="11724328" cy="369332"/>
          </a:xfrm>
          <a:prstGeom prst="rect">
            <a:avLst/>
          </a:prstGeom>
          <a:noFill/>
        </p:spPr>
        <p:txBody>
          <a:bodyPr wrap="square" rtlCol="0">
            <a:spAutoFit/>
          </a:bodyPr>
          <a:lstStyle/>
          <a:p>
            <a:r>
              <a:rPr lang="en-US" dirty="0"/>
              <a:t>It means the primary measure must be numeric, to correct the error, we write 4</a:t>
            </a:r>
            <a:r>
              <a:rPr lang="en-US" dirty="0">
                <a:highlight>
                  <a:srgbClr val="00FF00"/>
                </a:highlight>
              </a:rPr>
              <a:t>.</a:t>
            </a:r>
            <a:r>
              <a:rPr lang="en-US" dirty="0"/>
              <a:t>9 instead of 4</a:t>
            </a:r>
            <a:r>
              <a:rPr lang="en-US" dirty="0">
                <a:highlight>
                  <a:srgbClr val="FF0000"/>
                </a:highlight>
              </a:rPr>
              <a:t>,</a:t>
            </a:r>
            <a:r>
              <a:rPr lang="en-US" dirty="0"/>
              <a:t>9</a:t>
            </a:r>
          </a:p>
        </p:txBody>
      </p:sp>
      <p:pic>
        <p:nvPicPr>
          <p:cNvPr id="9" name="Picture 8">
            <a:extLst>
              <a:ext uri="{FF2B5EF4-FFF2-40B4-BE49-F238E27FC236}">
                <a16:creationId xmlns:a16="http://schemas.microsoft.com/office/drawing/2014/main" id="{2AABF4A4-C2E5-B741-B5A5-D2AF49B8C1ED}"/>
              </a:ext>
            </a:extLst>
          </p:cNvPr>
          <p:cNvPicPr>
            <a:picLocks noChangeAspect="1"/>
          </p:cNvPicPr>
          <p:nvPr/>
        </p:nvPicPr>
        <p:blipFill>
          <a:blip r:embed="rId2"/>
          <a:stretch>
            <a:fillRect/>
          </a:stretch>
        </p:blipFill>
        <p:spPr>
          <a:xfrm>
            <a:off x="497113" y="1863166"/>
            <a:ext cx="11192199" cy="1616079"/>
          </a:xfrm>
          <a:prstGeom prst="rect">
            <a:avLst/>
          </a:prstGeom>
        </p:spPr>
      </p:pic>
      <p:grpSp>
        <p:nvGrpSpPr>
          <p:cNvPr id="13" name="Group 12">
            <a:extLst>
              <a:ext uri="{FF2B5EF4-FFF2-40B4-BE49-F238E27FC236}">
                <a16:creationId xmlns:a16="http://schemas.microsoft.com/office/drawing/2014/main" id="{24302219-6F3B-D5C1-0558-30618930EA0D}"/>
              </a:ext>
            </a:extLst>
          </p:cNvPr>
          <p:cNvGrpSpPr/>
          <p:nvPr/>
        </p:nvGrpSpPr>
        <p:grpSpPr>
          <a:xfrm>
            <a:off x="471714" y="3858344"/>
            <a:ext cx="11242999" cy="637674"/>
            <a:chOff x="340276" y="4018001"/>
            <a:chExt cx="11374437" cy="637674"/>
          </a:xfrm>
        </p:grpSpPr>
        <p:pic>
          <p:nvPicPr>
            <p:cNvPr id="4" name="Picture 3">
              <a:extLst>
                <a:ext uri="{FF2B5EF4-FFF2-40B4-BE49-F238E27FC236}">
                  <a16:creationId xmlns:a16="http://schemas.microsoft.com/office/drawing/2014/main" id="{7EE771EA-399A-85C6-E847-7655C4990C98}"/>
                </a:ext>
              </a:extLst>
            </p:cNvPr>
            <p:cNvPicPr>
              <a:picLocks noChangeAspect="1"/>
            </p:cNvPicPr>
            <p:nvPr/>
          </p:nvPicPr>
          <p:blipFill rotWithShape="1">
            <a:blip r:embed="rId3"/>
            <a:srcRect t="45205" b="43583"/>
            <a:stretch/>
          </p:blipFill>
          <p:spPr>
            <a:xfrm>
              <a:off x="340276" y="4018001"/>
              <a:ext cx="11374437" cy="637674"/>
            </a:xfrm>
            <a:prstGeom prst="rect">
              <a:avLst/>
            </a:prstGeom>
          </p:spPr>
        </p:pic>
        <p:sp>
          <p:nvSpPr>
            <p:cNvPr id="10" name="Rectangle 9">
              <a:extLst>
                <a:ext uri="{FF2B5EF4-FFF2-40B4-BE49-F238E27FC236}">
                  <a16:creationId xmlns:a16="http://schemas.microsoft.com/office/drawing/2014/main" id="{8ADADF37-A4BC-40D0-9AB1-7F990A2172B4}"/>
                </a:ext>
              </a:extLst>
            </p:cNvPr>
            <p:cNvSpPr/>
            <p:nvPr/>
          </p:nvSpPr>
          <p:spPr>
            <a:xfrm>
              <a:off x="3404936" y="4388671"/>
              <a:ext cx="252665" cy="1111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F14E830-A03E-937B-E06E-A65438E13B8A}"/>
                </a:ext>
              </a:extLst>
            </p:cNvPr>
            <p:cNvSpPr/>
            <p:nvPr/>
          </p:nvSpPr>
          <p:spPr>
            <a:xfrm>
              <a:off x="1961148" y="4388671"/>
              <a:ext cx="477252" cy="1111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40833CD-52FE-9541-72BE-5BBD91710FF4}"/>
                </a:ext>
              </a:extLst>
            </p:cNvPr>
            <p:cNvSpPr/>
            <p:nvPr/>
          </p:nvSpPr>
          <p:spPr>
            <a:xfrm>
              <a:off x="5843009" y="4369044"/>
              <a:ext cx="477252" cy="13076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19969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05FAE52-7F33-411B-B568-44554FF341AB}"/>
              </a:ext>
            </a:extLst>
          </p:cNvPr>
          <p:cNvSpPr txBox="1"/>
          <p:nvPr/>
        </p:nvSpPr>
        <p:spPr>
          <a:xfrm>
            <a:off x="510364" y="575664"/>
            <a:ext cx="8732873" cy="461665"/>
          </a:xfrm>
          <a:prstGeom prst="rect">
            <a:avLst/>
          </a:prstGeom>
          <a:noFill/>
        </p:spPr>
        <p:txBody>
          <a:bodyPr wrap="square">
            <a:spAutoFit/>
          </a:bodyPr>
          <a:lstStyle/>
          <a:p>
            <a:r>
              <a:rPr lang="en-US" sz="2400" dirty="0">
                <a:solidFill>
                  <a:schemeClr val="bg2">
                    <a:lumMod val="25000"/>
                  </a:schemeClr>
                </a:solidFill>
              </a:rPr>
              <a:t>Dos &amp; Don’ts</a:t>
            </a:r>
          </a:p>
        </p:txBody>
      </p:sp>
      <p:sp>
        <p:nvSpPr>
          <p:cNvPr id="3" name="TextBox 2">
            <a:extLst>
              <a:ext uri="{FF2B5EF4-FFF2-40B4-BE49-F238E27FC236}">
                <a16:creationId xmlns:a16="http://schemas.microsoft.com/office/drawing/2014/main" id="{7D4A96E5-2D6C-4D47-B4D6-E81EF3AB5647}"/>
              </a:ext>
            </a:extLst>
          </p:cNvPr>
          <p:cNvSpPr txBox="1"/>
          <p:nvPr/>
        </p:nvSpPr>
        <p:spPr>
          <a:xfrm>
            <a:off x="510364" y="1228892"/>
            <a:ext cx="11267440" cy="4207242"/>
          </a:xfrm>
          <a:prstGeom prst="rect">
            <a:avLst/>
          </a:prstGeom>
          <a:noFill/>
        </p:spPr>
        <p:txBody>
          <a:bodyPr wrap="square" rtlCol="0">
            <a:spAutoFit/>
          </a:bodyPr>
          <a:lstStyle/>
          <a:p>
            <a:pPr>
              <a:lnSpc>
                <a:spcPts val="2667"/>
              </a:lnSpc>
              <a:buFont typeface="Wingdings" panose="05000000000000000000" pitchFamily="2" charset="2"/>
              <a:buChar char="Ø"/>
            </a:pPr>
            <a:r>
              <a:rPr lang="en-US" sz="1600" dirty="0"/>
              <a:t>Map internal code lists to DSD code lists.</a:t>
            </a:r>
          </a:p>
          <a:p>
            <a:pPr>
              <a:lnSpc>
                <a:spcPts val="2667"/>
              </a:lnSpc>
              <a:buFont typeface="Wingdings" panose="05000000000000000000" pitchFamily="2" charset="2"/>
              <a:buChar char="Ø"/>
            </a:pPr>
            <a:r>
              <a:rPr lang="en-US" sz="1600" dirty="0"/>
              <a:t>Preferably store transcoded codes in external files.</a:t>
            </a:r>
          </a:p>
          <a:p>
            <a:pPr>
              <a:lnSpc>
                <a:spcPts val="2667"/>
              </a:lnSpc>
              <a:buFont typeface="Wingdings" panose="05000000000000000000" pitchFamily="2" charset="2"/>
              <a:buChar char="Ø"/>
            </a:pPr>
            <a:r>
              <a:rPr lang="en-US" sz="1600" dirty="0"/>
              <a:t>Familiarity with the </a:t>
            </a:r>
            <a:r>
              <a:rPr lang="en-US" sz="1600" b="1" dirty="0">
                <a:solidFill>
                  <a:srgbClr val="0070C0"/>
                </a:solidFill>
                <a:hlinkClick r:id="rId4">
                  <a:extLst>
                    <a:ext uri="{A12FA001-AC4F-418D-AE19-62706E023703}">
                      <ahyp:hlinkClr xmlns:ahyp="http://schemas.microsoft.com/office/drawing/2018/hyperlinkcolor" val="tx"/>
                    </a:ext>
                  </a:extLst>
                </a:hlinkClick>
              </a:rPr>
              <a:t>SDG DSD code lists</a:t>
            </a:r>
            <a:r>
              <a:rPr lang="en-US" sz="1600" b="1" dirty="0">
                <a:solidFill>
                  <a:srgbClr val="0070C0"/>
                </a:solidFill>
              </a:rPr>
              <a:t>.</a:t>
            </a:r>
          </a:p>
          <a:p>
            <a:pPr>
              <a:lnSpc>
                <a:spcPts val="2667"/>
              </a:lnSpc>
              <a:buFont typeface="Wingdings" panose="05000000000000000000" pitchFamily="2" charset="2"/>
              <a:buChar char="Ø"/>
            </a:pPr>
            <a:r>
              <a:rPr lang="en-US" sz="1600" dirty="0"/>
              <a:t>Familiarity with </a:t>
            </a:r>
            <a:r>
              <a:rPr lang="en-US" sz="1600" b="1" dirty="0">
                <a:solidFill>
                  <a:srgbClr val="0070C0"/>
                </a:solidFill>
                <a:hlinkClick r:id="rId5">
                  <a:extLst>
                    <a:ext uri="{A12FA001-AC4F-418D-AE19-62706E023703}">
                      <ahyp:hlinkClr xmlns:ahyp="http://schemas.microsoft.com/office/drawing/2018/hyperlinkcolor" val="tx"/>
                    </a:ext>
                  </a:extLst>
                </a:hlinkClick>
              </a:rPr>
              <a:t>SDG Content Constraint</a:t>
            </a:r>
            <a:r>
              <a:rPr lang="en-US" sz="1600" b="1" dirty="0">
                <a:solidFill>
                  <a:srgbClr val="0070C0"/>
                </a:solidFill>
              </a:rPr>
              <a:t>.</a:t>
            </a:r>
          </a:p>
          <a:p>
            <a:pPr>
              <a:lnSpc>
                <a:spcPts val="2667"/>
              </a:lnSpc>
              <a:buFont typeface="Wingdings" panose="05000000000000000000" pitchFamily="2" charset="2"/>
              <a:buChar char="Ø"/>
            </a:pPr>
            <a:r>
              <a:rPr lang="en-US" sz="1600" dirty="0"/>
              <a:t>Use a Standard Excel template.</a:t>
            </a:r>
          </a:p>
          <a:p>
            <a:pPr>
              <a:lnSpc>
                <a:spcPts val="2667"/>
              </a:lnSpc>
              <a:buFont typeface="Wingdings" panose="05000000000000000000" pitchFamily="2" charset="2"/>
              <a:buChar char="Ø"/>
            </a:pPr>
            <a:r>
              <a:rPr lang="en-US" sz="1600" dirty="0"/>
              <a:t>For </a:t>
            </a:r>
            <a:r>
              <a:rPr lang="en-US" sz="1600" u="sng" dirty="0"/>
              <a:t>attributes</a:t>
            </a:r>
            <a:r>
              <a:rPr lang="en-US" sz="1600" dirty="0"/>
              <a:t>; avoid adding unnecessary columns, if they can be mapped using FIX as the type of the position.</a:t>
            </a:r>
          </a:p>
          <a:p>
            <a:pPr>
              <a:lnSpc>
                <a:spcPts val="2667"/>
              </a:lnSpc>
              <a:buFont typeface="Wingdings" panose="05000000000000000000" pitchFamily="2" charset="2"/>
              <a:buChar char="Ø"/>
            </a:pPr>
            <a:r>
              <a:rPr lang="en-US" sz="1600" dirty="0"/>
              <a:t>It is recommended to use MIXED as the position type for </a:t>
            </a:r>
            <a:r>
              <a:rPr lang="en-US" sz="1600" u="sng" dirty="0"/>
              <a:t>dimensions</a:t>
            </a:r>
            <a:r>
              <a:rPr lang="en-US" sz="1600" dirty="0"/>
              <a:t>.</a:t>
            </a:r>
          </a:p>
          <a:p>
            <a:pPr>
              <a:lnSpc>
                <a:spcPts val="2667"/>
              </a:lnSpc>
              <a:buFont typeface="Wingdings" panose="05000000000000000000" pitchFamily="2" charset="2"/>
              <a:buChar char="Ø"/>
            </a:pPr>
            <a:r>
              <a:rPr lang="en-US" sz="1600" dirty="0"/>
              <a:t>Check if the attribute UNIT_MULT is specified correctly.</a:t>
            </a:r>
          </a:p>
          <a:p>
            <a:pPr>
              <a:lnSpc>
                <a:spcPts val="2667"/>
              </a:lnSpc>
              <a:buFont typeface="Wingdings" panose="05000000000000000000" pitchFamily="2" charset="2"/>
              <a:buChar char="Ø"/>
            </a:pPr>
            <a:r>
              <a:rPr lang="en-US" sz="1600" dirty="0"/>
              <a:t>Validate against dataflow </a:t>
            </a:r>
            <a:r>
              <a:rPr lang="en-US" sz="1600" b="1" dirty="0"/>
              <a:t>DF_SDG_GLC</a:t>
            </a:r>
            <a:r>
              <a:rPr lang="en-US" sz="1600" dirty="0"/>
              <a:t> </a:t>
            </a:r>
            <a:r>
              <a:rPr lang="en-US" sz="1600" dirty="0">
                <a:sym typeface="Wingdings" panose="05000000000000000000" pitchFamily="2" charset="2"/>
              </a:rPr>
              <a:t></a:t>
            </a:r>
            <a:r>
              <a:rPr lang="en-US" sz="1600" dirty="0"/>
              <a:t> REPORTING_TYPE= N.</a:t>
            </a:r>
          </a:p>
          <a:p>
            <a:pPr>
              <a:lnSpc>
                <a:spcPts val="2667"/>
              </a:lnSpc>
              <a:buFont typeface="Wingdings" panose="05000000000000000000" pitchFamily="2" charset="2"/>
              <a:buChar char="Ø"/>
            </a:pPr>
            <a:r>
              <a:rPr lang="en-US" sz="1600" dirty="0"/>
              <a:t>Adding the date of the last update when you updated your datasets.</a:t>
            </a:r>
          </a:p>
          <a:p>
            <a:pPr>
              <a:lnSpc>
                <a:spcPts val="2667"/>
              </a:lnSpc>
              <a:buFont typeface="Wingdings" panose="05000000000000000000" pitchFamily="2" charset="2"/>
              <a:buChar char="Ø"/>
            </a:pPr>
            <a:r>
              <a:rPr lang="en-US" sz="1600" dirty="0"/>
              <a:t>Review SDMX converter error messages and correct them, until you get no error.</a:t>
            </a:r>
          </a:p>
          <a:p>
            <a:pPr>
              <a:lnSpc>
                <a:spcPts val="2667"/>
              </a:lnSpc>
              <a:buFont typeface="Wingdings" panose="05000000000000000000" pitchFamily="2" charset="2"/>
              <a:buChar char="Ø"/>
            </a:pPr>
            <a:r>
              <a:rPr lang="en-US" sz="1600" dirty="0"/>
              <a:t>Practice, Practice, and Practice! </a:t>
            </a:r>
          </a:p>
        </p:txBody>
      </p:sp>
      <p:sp>
        <p:nvSpPr>
          <p:cNvPr id="4" name="Slide Number Placeholder 3">
            <a:extLst>
              <a:ext uri="{FF2B5EF4-FFF2-40B4-BE49-F238E27FC236}">
                <a16:creationId xmlns:a16="http://schemas.microsoft.com/office/drawing/2014/main" id="{4347892D-231F-E09E-A03D-F002ED9BBD0A}"/>
              </a:ext>
            </a:extLst>
          </p:cNvPr>
          <p:cNvSpPr>
            <a:spLocks noGrp="1"/>
          </p:cNvSpPr>
          <p:nvPr>
            <p:ph type="sldNum" sz="quarter" idx="12"/>
          </p:nvPr>
        </p:nvSpPr>
        <p:spPr>
          <a:xfrm>
            <a:off x="6457950" y="4767263"/>
            <a:ext cx="2057400" cy="273844"/>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9CA4384-AE8E-46E5-BBCD-64CFDC07B3E9}" type="slidenum">
              <a:rPr lang="en-US" smtClean="0"/>
              <a:pPr/>
              <a:t>7</a:t>
            </a:fld>
            <a:endParaRPr lang="en-US"/>
          </a:p>
        </p:txBody>
      </p:sp>
    </p:spTree>
    <p:custDataLst>
      <p:tags r:id="rId1"/>
    </p:custDataLst>
    <p:extLst>
      <p:ext uri="{BB962C8B-B14F-4D97-AF65-F5344CB8AC3E}">
        <p14:creationId xmlns:p14="http://schemas.microsoft.com/office/powerpoint/2010/main" val="244975672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3745C3-769C-4964-AD6D-B21B99E4990A}"/>
              </a:ext>
            </a:extLst>
          </p:cNvPr>
          <p:cNvSpPr txBox="1"/>
          <p:nvPr/>
        </p:nvSpPr>
        <p:spPr>
          <a:xfrm>
            <a:off x="266701" y="556614"/>
            <a:ext cx="8732873" cy="461665"/>
          </a:xfrm>
          <a:prstGeom prst="rect">
            <a:avLst/>
          </a:prstGeom>
          <a:noFill/>
        </p:spPr>
        <p:txBody>
          <a:bodyPr wrap="square">
            <a:spAutoFit/>
          </a:bodyPr>
          <a:lstStyle/>
          <a:p>
            <a:r>
              <a:rPr lang="en-US" sz="2400" dirty="0">
                <a:solidFill>
                  <a:schemeClr val="bg2">
                    <a:lumMod val="25000"/>
                  </a:schemeClr>
                </a:solidFill>
              </a:rPr>
              <a:t>Useful Links</a:t>
            </a:r>
          </a:p>
        </p:txBody>
      </p:sp>
      <p:graphicFrame>
        <p:nvGraphicFramePr>
          <p:cNvPr id="4" name="Table 4">
            <a:extLst>
              <a:ext uri="{FF2B5EF4-FFF2-40B4-BE49-F238E27FC236}">
                <a16:creationId xmlns:a16="http://schemas.microsoft.com/office/drawing/2014/main" id="{1C50FA0D-D5F3-421A-88AA-908E40D227D4}"/>
              </a:ext>
            </a:extLst>
          </p:cNvPr>
          <p:cNvGraphicFramePr>
            <a:graphicFrameLocks noGrp="1"/>
          </p:cNvGraphicFramePr>
          <p:nvPr>
            <p:extLst>
              <p:ext uri="{D42A27DB-BD31-4B8C-83A1-F6EECF244321}">
                <p14:modId xmlns:p14="http://schemas.microsoft.com/office/powerpoint/2010/main" val="2591891636"/>
              </p:ext>
            </p:extLst>
          </p:nvPr>
        </p:nvGraphicFramePr>
        <p:xfrm>
          <a:off x="2133600" y="0"/>
          <a:ext cx="9791699" cy="6837998"/>
        </p:xfrm>
        <a:graphic>
          <a:graphicData uri="http://schemas.openxmlformats.org/drawingml/2006/table">
            <a:tbl>
              <a:tblPr firstRow="1" bandRow="1">
                <a:tableStyleId>{5A111915-BE36-4E01-A7E5-04B1672EAD32}</a:tableStyleId>
              </a:tblPr>
              <a:tblGrid>
                <a:gridCol w="5200650">
                  <a:extLst>
                    <a:ext uri="{9D8B030D-6E8A-4147-A177-3AD203B41FA5}">
                      <a16:colId xmlns:a16="http://schemas.microsoft.com/office/drawing/2014/main" val="252189261"/>
                    </a:ext>
                  </a:extLst>
                </a:gridCol>
                <a:gridCol w="4591049">
                  <a:extLst>
                    <a:ext uri="{9D8B030D-6E8A-4147-A177-3AD203B41FA5}">
                      <a16:colId xmlns:a16="http://schemas.microsoft.com/office/drawing/2014/main" val="592362293"/>
                    </a:ext>
                  </a:extLst>
                </a:gridCol>
              </a:tblGrid>
              <a:tr h="487680">
                <a:tc>
                  <a:txBody>
                    <a:bodyPr/>
                    <a:lstStyle/>
                    <a:p>
                      <a:endParaRPr lang="en-US" sz="2400" dirty="0"/>
                    </a:p>
                  </a:txBody>
                  <a:tcPr marL="121920" marR="121920" marT="60960" marB="60960"/>
                </a:tc>
                <a:tc>
                  <a:txBody>
                    <a:bodyPr/>
                    <a:lstStyle/>
                    <a:p>
                      <a:r>
                        <a:rPr lang="en-US" sz="2400" dirty="0"/>
                        <a:t>Link</a:t>
                      </a:r>
                    </a:p>
                  </a:txBody>
                  <a:tcPr marL="121920" marR="121920" marT="60960" marB="60960"/>
                </a:tc>
                <a:extLst>
                  <a:ext uri="{0D108BD9-81ED-4DB2-BD59-A6C34878D82A}">
                    <a16:rowId xmlns:a16="http://schemas.microsoft.com/office/drawing/2014/main" val="3991726690"/>
                  </a:ext>
                </a:extLst>
              </a:tr>
              <a:tr h="498158">
                <a:tc>
                  <a:txBody>
                    <a:bodyPr/>
                    <a:lstStyle/>
                    <a:p>
                      <a:r>
                        <a:rPr lang="en-US" sz="2400" dirty="0"/>
                        <a:t>ESCWA SDMX Converter for SDGs</a:t>
                      </a:r>
                    </a:p>
                  </a:txBody>
                  <a:tcPr marL="121920" marR="121920" marT="60960" marB="60960"/>
                </a:tc>
                <a:tc>
                  <a:txBody>
                    <a:bodyPr/>
                    <a:lstStyle/>
                    <a:p>
                      <a:r>
                        <a:rPr lang="en-US" sz="2000" dirty="0">
                          <a:solidFill>
                            <a:srgbClr val="0070C0"/>
                          </a:solidFill>
                          <a:hlinkClick r:id="rId3">
                            <a:extLst>
                              <a:ext uri="{A12FA001-AC4F-418D-AE19-62706E023703}">
                                <ahyp:hlinkClr xmlns:ahyp="http://schemas.microsoft.com/office/drawing/2018/hyperlinkcolor" val="tx"/>
                              </a:ext>
                            </a:extLst>
                          </a:hlinkClick>
                        </a:rPr>
                        <a:t>https://datacatalog.unescwa.org/</a:t>
                      </a:r>
                      <a:r>
                        <a:rPr lang="en-US" sz="2000" dirty="0">
                          <a:solidFill>
                            <a:srgbClr val="0070C0"/>
                          </a:solidFill>
                        </a:rPr>
                        <a:t> </a:t>
                      </a:r>
                    </a:p>
                  </a:txBody>
                  <a:tcPr marL="121920" marR="121920" marT="60960" marB="60960"/>
                </a:tc>
                <a:extLst>
                  <a:ext uri="{0D108BD9-81ED-4DB2-BD59-A6C34878D82A}">
                    <a16:rowId xmlns:a16="http://schemas.microsoft.com/office/drawing/2014/main" val="632319569"/>
                  </a:ext>
                </a:extLst>
              </a:tr>
              <a:tr h="487680">
                <a:tc>
                  <a:txBody>
                    <a:bodyPr/>
                    <a:lstStyle/>
                    <a:p>
                      <a:r>
                        <a:rPr lang="en-US" sz="2400" dirty="0"/>
                        <a:t>Java</a:t>
                      </a:r>
                    </a:p>
                  </a:txBody>
                  <a:tcPr marL="121920" marR="121920" marT="60960" marB="60960"/>
                </a:tc>
                <a:tc>
                  <a:txBody>
                    <a:bodyPr/>
                    <a:lstStyle/>
                    <a:p>
                      <a:r>
                        <a:rPr lang="en-GB" sz="2000" u="sng" kern="1200" dirty="0">
                          <a:solidFill>
                            <a:srgbClr val="0070C0"/>
                          </a:solidFill>
                          <a:effectLst/>
                          <a:hlinkClick r:id="rId4">
                            <a:extLst>
                              <a:ext uri="{A12FA001-AC4F-418D-AE19-62706E023703}">
                                <ahyp:hlinkClr xmlns:ahyp="http://schemas.microsoft.com/office/drawing/2018/hyperlinkcolor" val="tx"/>
                              </a:ext>
                            </a:extLst>
                          </a:hlinkClick>
                        </a:rPr>
                        <a:t>https://java.com/en/download/</a:t>
                      </a:r>
                      <a:endParaRPr lang="en-US" sz="2000" dirty="0">
                        <a:solidFill>
                          <a:srgbClr val="0070C0"/>
                        </a:solidFill>
                      </a:endParaRPr>
                    </a:p>
                  </a:txBody>
                  <a:tcPr marL="121920" marR="121920" marT="60960" marB="60960"/>
                </a:tc>
                <a:extLst>
                  <a:ext uri="{0D108BD9-81ED-4DB2-BD59-A6C34878D82A}">
                    <a16:rowId xmlns:a16="http://schemas.microsoft.com/office/drawing/2014/main" val="3913793156"/>
                  </a:ext>
                </a:extLst>
              </a:tr>
              <a:tr h="487680">
                <a:tc>
                  <a:txBody>
                    <a:bodyPr/>
                    <a:lstStyle/>
                    <a:p>
                      <a:r>
                        <a:rPr lang="en-US" sz="2400" dirty="0"/>
                        <a:t>Desktop SDMX Converter</a:t>
                      </a:r>
                    </a:p>
                  </a:txBody>
                  <a:tcPr marL="121920" marR="121920" marT="60960" marB="60960"/>
                </a:tc>
                <a:tc>
                  <a:txBody>
                    <a:bodyPr/>
                    <a:lstStyle/>
                    <a:p>
                      <a:r>
                        <a:rPr lang="en-GB" sz="2000" u="sng" kern="1200" dirty="0">
                          <a:solidFill>
                            <a:srgbClr val="0070C0"/>
                          </a:solidFill>
                          <a:effectLst/>
                          <a:hlinkClick r:id="rId5">
                            <a:extLst>
                              <a:ext uri="{A12FA001-AC4F-418D-AE19-62706E023703}">
                                <ahyp:hlinkClr xmlns:ahyp="http://schemas.microsoft.com/office/drawing/2018/hyperlinkcolor" val="tx"/>
                              </a:ext>
                            </a:extLst>
                          </a:hlinkClick>
                        </a:rPr>
                        <a:t>https://bit.ly/3CwdjiA</a:t>
                      </a:r>
                      <a:r>
                        <a:rPr lang="en-GB" sz="2000" kern="1200" dirty="0">
                          <a:solidFill>
                            <a:srgbClr val="0070C0"/>
                          </a:solidFill>
                          <a:effectLst/>
                        </a:rPr>
                        <a:t> </a:t>
                      </a:r>
                      <a:endParaRPr lang="en-US" sz="2000" dirty="0">
                        <a:solidFill>
                          <a:srgbClr val="0070C0"/>
                        </a:solidFill>
                      </a:endParaRPr>
                    </a:p>
                  </a:txBody>
                  <a:tcPr marL="121920" marR="121920" marT="60960" marB="60960"/>
                </a:tc>
                <a:extLst>
                  <a:ext uri="{0D108BD9-81ED-4DB2-BD59-A6C34878D82A}">
                    <a16:rowId xmlns:a16="http://schemas.microsoft.com/office/drawing/2014/main" val="702792377"/>
                  </a:ext>
                </a:extLst>
              </a:tr>
              <a:tr h="487680">
                <a:tc>
                  <a:txBody>
                    <a:bodyPr/>
                    <a:lstStyle/>
                    <a:p>
                      <a:r>
                        <a:rPr lang="en-US" sz="2400" dirty="0"/>
                        <a:t>Eurostat SDMX Online Converter</a:t>
                      </a:r>
                    </a:p>
                  </a:txBody>
                  <a:tcPr marL="121920" marR="121920" marT="60960" marB="60960"/>
                </a:tc>
                <a:tc>
                  <a:txBody>
                    <a:bodyPr/>
                    <a:lstStyle/>
                    <a:p>
                      <a:r>
                        <a:rPr lang="en-US" sz="2000" dirty="0">
                          <a:solidFill>
                            <a:srgbClr val="0070C0"/>
                          </a:solidFill>
                          <a:hlinkClick r:id="rId6">
                            <a:extLst>
                              <a:ext uri="{A12FA001-AC4F-418D-AE19-62706E023703}">
                                <ahyp:hlinkClr xmlns:ahyp="http://schemas.microsoft.com/office/drawing/2018/hyperlinkcolor" val="tx"/>
                              </a:ext>
                            </a:extLst>
                          </a:hlinkClick>
                        </a:rPr>
                        <a:t>https://bit.ly/3HA28cg</a:t>
                      </a:r>
                      <a:r>
                        <a:rPr lang="en-US" sz="2000" dirty="0">
                          <a:solidFill>
                            <a:srgbClr val="0070C0"/>
                          </a:solidFill>
                        </a:rPr>
                        <a:t> </a:t>
                      </a:r>
                    </a:p>
                  </a:txBody>
                  <a:tcPr marL="121920" marR="121920" marT="60960" marB="60960"/>
                </a:tc>
                <a:extLst>
                  <a:ext uri="{0D108BD9-81ED-4DB2-BD59-A6C34878D82A}">
                    <a16:rowId xmlns:a16="http://schemas.microsoft.com/office/drawing/2014/main" val="991782282"/>
                  </a:ext>
                </a:extLst>
              </a:tr>
              <a:tr h="468032">
                <a:tc>
                  <a:txBody>
                    <a:bodyPr/>
                    <a:lstStyle/>
                    <a:p>
                      <a:r>
                        <a:rPr lang="en-US" sz="2400" dirty="0"/>
                        <a:t>ESCWA - Series of SDMX Trainings</a:t>
                      </a:r>
                    </a:p>
                  </a:txBody>
                  <a:tcPr marL="121920" marR="121920" marT="60960" marB="60960"/>
                </a:tc>
                <a:tc>
                  <a:txBody>
                    <a:bodyPr/>
                    <a:lstStyle/>
                    <a:p>
                      <a:r>
                        <a:rPr lang="en-US" sz="2000" dirty="0">
                          <a:solidFill>
                            <a:srgbClr val="0070C0"/>
                          </a:solidFill>
                          <a:hlinkClick r:id="rId7">
                            <a:extLst>
                              <a:ext uri="{A12FA001-AC4F-418D-AE19-62706E023703}">
                                <ahyp:hlinkClr xmlns:ahyp="http://schemas.microsoft.com/office/drawing/2018/hyperlinkcolor" val="tx"/>
                              </a:ext>
                            </a:extLst>
                          </a:hlinkClick>
                        </a:rPr>
                        <a:t>https://bit.ly/3y51Kzg</a:t>
                      </a:r>
                      <a:r>
                        <a:rPr lang="en-US" sz="2000" dirty="0">
                          <a:solidFill>
                            <a:srgbClr val="0070C0"/>
                          </a:solidFill>
                        </a:rPr>
                        <a:t> </a:t>
                      </a:r>
                    </a:p>
                  </a:txBody>
                  <a:tcPr marL="121920" marR="121920" marT="60960" marB="60960"/>
                </a:tc>
                <a:extLst>
                  <a:ext uri="{0D108BD9-81ED-4DB2-BD59-A6C34878D82A}">
                    <a16:rowId xmlns:a16="http://schemas.microsoft.com/office/drawing/2014/main" val="52032404"/>
                  </a:ext>
                </a:extLst>
              </a:tr>
              <a:tr h="487680">
                <a:tc>
                  <a:txBody>
                    <a:bodyPr/>
                    <a:lstStyle/>
                    <a:p>
                      <a:r>
                        <a:rPr lang="en-US" sz="2400" dirty="0"/>
                        <a:t>ESCWA - SDMX Crash Course I</a:t>
                      </a:r>
                    </a:p>
                  </a:txBody>
                  <a:tcPr marL="121920" marR="121920" marT="60960" marB="60960"/>
                </a:tc>
                <a:tc>
                  <a:txBody>
                    <a:bodyPr/>
                    <a:lstStyle/>
                    <a:p>
                      <a:r>
                        <a:rPr lang="en-US" sz="2000" dirty="0">
                          <a:solidFill>
                            <a:srgbClr val="0070C0"/>
                          </a:solidFill>
                          <a:hlinkClick r:id="rId8">
                            <a:extLst>
                              <a:ext uri="{A12FA001-AC4F-418D-AE19-62706E023703}">
                                <ahyp:hlinkClr xmlns:ahyp="http://schemas.microsoft.com/office/drawing/2018/hyperlinkcolor" val="tx"/>
                              </a:ext>
                            </a:extLst>
                          </a:hlinkClick>
                        </a:rPr>
                        <a:t>https://bit.ly/3MZQ5Gc</a:t>
                      </a:r>
                      <a:r>
                        <a:rPr lang="en-US" sz="2000" dirty="0">
                          <a:solidFill>
                            <a:srgbClr val="0070C0"/>
                          </a:solidFill>
                        </a:rPr>
                        <a:t> </a:t>
                      </a:r>
                    </a:p>
                  </a:txBody>
                  <a:tcPr marL="121920" marR="121920" marT="60960" marB="60960"/>
                </a:tc>
                <a:extLst>
                  <a:ext uri="{0D108BD9-81ED-4DB2-BD59-A6C34878D82A}">
                    <a16:rowId xmlns:a16="http://schemas.microsoft.com/office/drawing/2014/main" val="2606854895"/>
                  </a:ext>
                </a:extLst>
              </a:tr>
              <a:tr h="487680">
                <a:tc>
                  <a:txBody>
                    <a:bodyPr/>
                    <a:lstStyle/>
                    <a:p>
                      <a:r>
                        <a:rPr lang="en-US" sz="2400" dirty="0"/>
                        <a:t>ESCWA - SDMX Crash Course II</a:t>
                      </a:r>
                    </a:p>
                  </a:txBody>
                  <a:tcPr marL="121920" marR="121920" marT="60960" marB="60960"/>
                </a:tc>
                <a:tc>
                  <a:txBody>
                    <a:bodyPr/>
                    <a:lstStyle/>
                    <a:p>
                      <a:r>
                        <a:rPr lang="en-US" sz="2000" dirty="0">
                          <a:solidFill>
                            <a:srgbClr val="0070C0"/>
                          </a:solidFill>
                          <a:hlinkClick r:id="rId9">
                            <a:extLst>
                              <a:ext uri="{A12FA001-AC4F-418D-AE19-62706E023703}">
                                <ahyp:hlinkClr xmlns:ahyp="http://schemas.microsoft.com/office/drawing/2018/hyperlinkcolor" val="tx"/>
                              </a:ext>
                            </a:extLst>
                          </a:hlinkClick>
                        </a:rPr>
                        <a:t>https://bit.ly/3xXnhse</a:t>
                      </a:r>
                      <a:r>
                        <a:rPr lang="en-US" sz="2000" dirty="0">
                          <a:solidFill>
                            <a:srgbClr val="0070C0"/>
                          </a:solidFill>
                        </a:rPr>
                        <a:t> </a:t>
                      </a:r>
                    </a:p>
                  </a:txBody>
                  <a:tcPr marL="121920" marR="121920" marT="60960" marB="60960"/>
                </a:tc>
                <a:extLst>
                  <a:ext uri="{0D108BD9-81ED-4DB2-BD59-A6C34878D82A}">
                    <a16:rowId xmlns:a16="http://schemas.microsoft.com/office/drawing/2014/main" val="1292303221"/>
                  </a:ext>
                </a:extLst>
              </a:tr>
              <a:tr h="487680">
                <a:tc>
                  <a:txBody>
                    <a:bodyPr/>
                    <a:lstStyle/>
                    <a:p>
                      <a:r>
                        <a:rPr lang="en-US" sz="2400" dirty="0"/>
                        <a:t>SDMX Global Registry</a:t>
                      </a:r>
                    </a:p>
                  </a:txBody>
                  <a:tcPr marL="121920" marR="121920" marT="60960" marB="60960"/>
                </a:tc>
                <a:tc>
                  <a:txBody>
                    <a:bodyPr/>
                    <a:lstStyle/>
                    <a:p>
                      <a:r>
                        <a:rPr lang="en-GB" sz="2000" u="sng" kern="1200" dirty="0">
                          <a:solidFill>
                            <a:srgbClr val="0070C0"/>
                          </a:solidFill>
                          <a:effectLst/>
                          <a:hlinkClick r:id="rId10">
                            <a:extLst>
                              <a:ext uri="{A12FA001-AC4F-418D-AE19-62706E023703}">
                                <ahyp:hlinkClr xmlns:ahyp="http://schemas.microsoft.com/office/drawing/2018/hyperlinkcolor" val="tx"/>
                              </a:ext>
                            </a:extLst>
                          </a:hlinkClick>
                        </a:rPr>
                        <a:t>https://registry.sdmx.org/overview.html</a:t>
                      </a:r>
                      <a:r>
                        <a:rPr lang="en-GB" sz="2000" kern="1200" dirty="0">
                          <a:solidFill>
                            <a:srgbClr val="0070C0"/>
                          </a:solidFill>
                          <a:effectLst/>
                        </a:rPr>
                        <a:t> </a:t>
                      </a:r>
                      <a:endParaRPr lang="en-US" sz="2000" dirty="0">
                        <a:solidFill>
                          <a:srgbClr val="0070C0"/>
                        </a:solidFill>
                      </a:endParaRPr>
                    </a:p>
                  </a:txBody>
                  <a:tcPr marL="121920" marR="121920" marT="60960" marB="60960"/>
                </a:tc>
                <a:extLst>
                  <a:ext uri="{0D108BD9-81ED-4DB2-BD59-A6C34878D82A}">
                    <a16:rowId xmlns:a16="http://schemas.microsoft.com/office/drawing/2014/main" val="2902512579"/>
                  </a:ext>
                </a:extLst>
              </a:tr>
              <a:tr h="487680">
                <a:tc>
                  <a:txBody>
                    <a:bodyPr/>
                    <a:lstStyle/>
                    <a:p>
                      <a:r>
                        <a:rPr lang="en-US" sz="2400" dirty="0"/>
                        <a:t>SDMX SDG Page</a:t>
                      </a:r>
                    </a:p>
                  </a:txBody>
                  <a:tcPr marL="121920" marR="121920" marT="60960" marB="60960"/>
                </a:tc>
                <a:tc>
                  <a:txBody>
                    <a:bodyPr/>
                    <a:lstStyle/>
                    <a:p>
                      <a:r>
                        <a:rPr lang="en-US" sz="2000" dirty="0">
                          <a:solidFill>
                            <a:srgbClr val="0070C0"/>
                          </a:solidFill>
                          <a:hlinkClick r:id="rId11">
                            <a:extLst>
                              <a:ext uri="{A12FA001-AC4F-418D-AE19-62706E023703}">
                                <ahyp:hlinkClr xmlns:ahyp="http://schemas.microsoft.com/office/drawing/2018/hyperlinkcolor" val="tx"/>
                              </a:ext>
                            </a:extLst>
                          </a:hlinkClick>
                        </a:rPr>
                        <a:t>https://bit.ly/3zSWUX9</a:t>
                      </a:r>
                      <a:r>
                        <a:rPr lang="en-US" sz="2000" dirty="0">
                          <a:solidFill>
                            <a:srgbClr val="0070C0"/>
                          </a:solidFill>
                        </a:rPr>
                        <a:t> </a:t>
                      </a:r>
                    </a:p>
                  </a:txBody>
                  <a:tcPr marL="121920" marR="121920" marT="60960" marB="60960"/>
                </a:tc>
                <a:extLst>
                  <a:ext uri="{0D108BD9-81ED-4DB2-BD59-A6C34878D82A}">
                    <a16:rowId xmlns:a16="http://schemas.microsoft.com/office/drawing/2014/main" val="3658971804"/>
                  </a:ext>
                </a:extLst>
              </a:tr>
              <a:tr h="487680">
                <a:tc>
                  <a:txBody>
                    <a:bodyPr/>
                    <a:lstStyle/>
                    <a:p>
                      <a:r>
                        <a:rPr lang="en-US" sz="2400" dirty="0"/>
                        <a:t>SDG Metadata Template</a:t>
                      </a:r>
                    </a:p>
                  </a:txBody>
                  <a:tcPr marL="121920" marR="121920" marT="60960" marB="60960"/>
                </a:tc>
                <a:tc>
                  <a:txBody>
                    <a:bodyPr/>
                    <a:lstStyle/>
                    <a:p>
                      <a:r>
                        <a:rPr lang="en-US" sz="2000" dirty="0">
                          <a:solidFill>
                            <a:srgbClr val="0070C0"/>
                          </a:solidFill>
                          <a:hlinkClick r:id="rId12">
                            <a:extLst>
                              <a:ext uri="{A12FA001-AC4F-418D-AE19-62706E023703}">
                                <ahyp:hlinkClr xmlns:ahyp="http://schemas.microsoft.com/office/drawing/2018/hyperlinkcolor" val="tx"/>
                              </a:ext>
                            </a:extLst>
                          </a:hlinkClick>
                        </a:rPr>
                        <a:t>https://bit.ly/3N9B1ps</a:t>
                      </a:r>
                      <a:r>
                        <a:rPr lang="en-US" sz="2000" dirty="0">
                          <a:solidFill>
                            <a:srgbClr val="0070C0"/>
                          </a:solidFill>
                        </a:rPr>
                        <a:t> </a:t>
                      </a:r>
                    </a:p>
                  </a:txBody>
                  <a:tcPr marL="121920" marR="121920" marT="60960" marB="60960"/>
                </a:tc>
                <a:extLst>
                  <a:ext uri="{0D108BD9-81ED-4DB2-BD59-A6C34878D82A}">
                    <a16:rowId xmlns:a16="http://schemas.microsoft.com/office/drawing/2014/main" val="665724107"/>
                  </a:ext>
                </a:extLst>
              </a:tr>
              <a:tr h="487680">
                <a:tc>
                  <a:txBody>
                    <a:bodyPr/>
                    <a:lstStyle/>
                    <a:p>
                      <a:r>
                        <a:rPr lang="en-US" sz="2400" dirty="0"/>
                        <a:t>SDG Metadata SDMX Converter</a:t>
                      </a:r>
                    </a:p>
                  </a:txBody>
                  <a:tcPr marL="121920" marR="121920" marT="60960" marB="60960"/>
                </a:tc>
                <a:tc>
                  <a:txBody>
                    <a:bodyPr/>
                    <a:lstStyle/>
                    <a:p>
                      <a:r>
                        <a:rPr lang="en-US" sz="2000" dirty="0">
                          <a:solidFill>
                            <a:srgbClr val="0070C0"/>
                          </a:solidFill>
                          <a:hlinkClick r:id="rId13">
                            <a:extLst>
                              <a:ext uri="{A12FA001-AC4F-418D-AE19-62706E023703}">
                                <ahyp:hlinkClr xmlns:ahyp="http://schemas.microsoft.com/office/drawing/2018/hyperlinkcolor" val="tx"/>
                              </a:ext>
                            </a:extLst>
                          </a:hlinkClick>
                        </a:rPr>
                        <a:t>https://bit.ly/39Fvmdc</a:t>
                      </a:r>
                      <a:r>
                        <a:rPr lang="en-US" sz="2000" dirty="0">
                          <a:solidFill>
                            <a:srgbClr val="0070C0"/>
                          </a:solidFill>
                        </a:rPr>
                        <a:t> </a:t>
                      </a:r>
                    </a:p>
                  </a:txBody>
                  <a:tcPr marL="121920" marR="121920" marT="60960" marB="60960"/>
                </a:tc>
                <a:extLst>
                  <a:ext uri="{0D108BD9-81ED-4DB2-BD59-A6C34878D82A}">
                    <a16:rowId xmlns:a16="http://schemas.microsoft.com/office/drawing/2014/main" val="3652997393"/>
                  </a:ext>
                </a:extLst>
              </a:tr>
              <a:tr h="48253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400" dirty="0"/>
                        <a:t>User Manual Desktop SDMX Converter</a:t>
                      </a:r>
                    </a:p>
                  </a:txBody>
                  <a:tcPr marL="121920" marR="121920" marT="60960" marB="60960"/>
                </a:tc>
                <a:tc>
                  <a:txBody>
                    <a:bodyPr/>
                    <a:lstStyle/>
                    <a:p>
                      <a:r>
                        <a:rPr lang="en-US" sz="2000" dirty="0">
                          <a:solidFill>
                            <a:srgbClr val="0070C0"/>
                          </a:solidFill>
                          <a:hlinkClick r:id="rId14">
                            <a:extLst>
                              <a:ext uri="{A12FA001-AC4F-418D-AE19-62706E023703}">
                                <ahyp:hlinkClr xmlns:ahyp="http://schemas.microsoft.com/office/drawing/2018/hyperlinkcolor" val="tx"/>
                              </a:ext>
                            </a:extLst>
                          </a:hlinkClick>
                        </a:rPr>
                        <a:t>https://bit.ly/3ozvbYw</a:t>
                      </a:r>
                      <a:r>
                        <a:rPr lang="en-US" sz="2000" dirty="0">
                          <a:solidFill>
                            <a:srgbClr val="0070C0"/>
                          </a:solidFill>
                        </a:rPr>
                        <a:t> </a:t>
                      </a:r>
                    </a:p>
                  </a:txBody>
                  <a:tcPr marL="121920" marR="121920" marT="60960" marB="60960"/>
                </a:tc>
                <a:extLst>
                  <a:ext uri="{0D108BD9-81ED-4DB2-BD59-A6C34878D82A}">
                    <a16:rowId xmlns:a16="http://schemas.microsoft.com/office/drawing/2014/main" val="1836635228"/>
                  </a:ext>
                </a:extLst>
              </a:tr>
              <a:tr h="48253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400" dirty="0"/>
                        <a:t>List of Error Messages</a:t>
                      </a:r>
                    </a:p>
                  </a:txBody>
                  <a:tcPr marL="121920" marR="121920" marT="60960" marB="60960"/>
                </a:tc>
                <a:tc>
                  <a:txBody>
                    <a:bodyPr/>
                    <a:lstStyle/>
                    <a:p>
                      <a:r>
                        <a:rPr lang="en-US" sz="2000" dirty="0">
                          <a:solidFill>
                            <a:srgbClr val="0070C0"/>
                          </a:solidFill>
                          <a:hlinkClick r:id="rId15">
                            <a:extLst>
                              <a:ext uri="{A12FA001-AC4F-418D-AE19-62706E023703}">
                                <ahyp:hlinkClr xmlns:ahyp="http://schemas.microsoft.com/office/drawing/2018/hyperlinkcolor" val="tx"/>
                              </a:ext>
                            </a:extLst>
                          </a:hlinkClick>
                        </a:rPr>
                        <a:t>https://bit.ly/3qMQGGg</a:t>
                      </a:r>
                      <a:r>
                        <a:rPr lang="en-US" sz="2000" dirty="0">
                          <a:solidFill>
                            <a:srgbClr val="0070C0"/>
                          </a:solidFill>
                        </a:rPr>
                        <a:t> </a:t>
                      </a:r>
                    </a:p>
                  </a:txBody>
                  <a:tcPr marL="121920" marR="121920" marT="60960" marB="60960"/>
                </a:tc>
                <a:extLst>
                  <a:ext uri="{0D108BD9-81ED-4DB2-BD59-A6C34878D82A}">
                    <a16:rowId xmlns:a16="http://schemas.microsoft.com/office/drawing/2014/main" val="1271979508"/>
                  </a:ext>
                </a:extLst>
              </a:tr>
            </a:tbl>
          </a:graphicData>
        </a:graphic>
      </p:graphicFrame>
      <p:sp>
        <p:nvSpPr>
          <p:cNvPr id="3" name="Slide Number Placeholder 2">
            <a:extLst>
              <a:ext uri="{FF2B5EF4-FFF2-40B4-BE49-F238E27FC236}">
                <a16:creationId xmlns:a16="http://schemas.microsoft.com/office/drawing/2014/main" id="{4D3C398F-BBAF-DACF-0F22-3474E4AFC520}"/>
              </a:ext>
            </a:extLst>
          </p:cNvPr>
          <p:cNvSpPr>
            <a:spLocks noGrp="1"/>
          </p:cNvSpPr>
          <p:nvPr>
            <p:ph type="sldNum" sz="quarter" idx="12"/>
          </p:nvPr>
        </p:nvSpPr>
        <p:spPr>
          <a:xfrm>
            <a:off x="6457950" y="4767263"/>
            <a:ext cx="2057400" cy="273844"/>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9CA4384-AE8E-46E5-BBCD-64CFDC07B3E9}" type="slidenum">
              <a:rPr lang="en-US" smtClean="0"/>
              <a:pPr/>
              <a:t>8</a:t>
            </a:fld>
            <a:endParaRPr lang="en-US"/>
          </a:p>
        </p:txBody>
      </p:sp>
    </p:spTree>
    <p:custDataLst>
      <p:tags r:id="rId1"/>
    </p:custDataLst>
    <p:extLst>
      <p:ext uri="{BB962C8B-B14F-4D97-AF65-F5344CB8AC3E}">
        <p14:creationId xmlns:p14="http://schemas.microsoft.com/office/powerpoint/2010/main" val="27830280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En" id="{C0494A47-6240-984D-9060-4FB25B993CA0}" vid="{EAC04F47-4198-5B4C-8F78-8372780C2E3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ESCWA_Logo-Motto_PPT-En-V2</Template>
  <TotalTime>2256</TotalTime>
  <Words>627</Words>
  <Application>Microsoft Office PowerPoint</Application>
  <PresentationFormat>Widescreen</PresentationFormat>
  <Paragraphs>70</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Garamond</vt:lpstr>
      <vt:lpstr>Selawik Light</vt:lpstr>
      <vt:lpstr>Wingdings</vt:lpstr>
      <vt:lpstr>SavonVTI</vt:lpstr>
      <vt:lpstr>Read SDMX Converter Error Message and Resolve Them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ESCWA SDG SDMX Converter</dc:title>
  <dc:creator>Rabih El Habta</dc:creator>
  <cp:lastModifiedBy>Rabie El-Hubta</cp:lastModifiedBy>
  <cp:revision>12</cp:revision>
  <dcterms:created xsi:type="dcterms:W3CDTF">2022-11-03T07:24:34Z</dcterms:created>
  <dcterms:modified xsi:type="dcterms:W3CDTF">2023-08-30T04:24:04Z</dcterms:modified>
</cp:coreProperties>
</file>