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330" r:id="rId6"/>
    <p:sldId id="263" r:id="rId7"/>
    <p:sldId id="331" r:id="rId8"/>
    <p:sldId id="332" r:id="rId9"/>
    <p:sldId id="333" r:id="rId10"/>
    <p:sldId id="334" r:id="rId11"/>
    <p:sldId id="499" r:id="rId12"/>
    <p:sldId id="500" r:id="rId13"/>
    <p:sldId id="501" r:id="rId14"/>
    <p:sldId id="502" r:id="rId15"/>
    <p:sldId id="50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Rosengren" initials="HR" lastIdx="1" clrIdx="0"/>
  <p:cmAuthor id="2" name="Francesca  Perucci" initials="" lastIdx="1" clrIdx="1"/>
  <p:cmAuthor id="3" name="Abdulla Gozalov" initials="AG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000"/>
    <a:srgbClr val="E2F0D9"/>
    <a:srgbClr val="FFFF99"/>
    <a:srgbClr val="69D8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5F46D-DAB0-440E-A900-CC9AAB1502A8}" v="8" dt="2022-06-01T21:21:46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87" autoAdjust="0"/>
    <p:restoredTop sz="90941" autoAdjust="0"/>
  </p:normalViewPr>
  <p:slideViewPr>
    <p:cSldViewPr snapToGrid="0">
      <p:cViewPr varScale="1">
        <p:scale>
          <a:sx n="61" d="100"/>
          <a:sy n="61" d="100"/>
        </p:scale>
        <p:origin x="5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 Gozalov" userId="a2de045a-68a6-4d03-ba6d-31275eda1754" providerId="ADAL" clId="{1595F46D-DAB0-440E-A900-CC9AAB1502A8}"/>
    <pc:docChg chg="undo custSel addSld delSld modSld sldOrd">
      <pc:chgData name="Abdulla Gozalov" userId="a2de045a-68a6-4d03-ba6d-31275eda1754" providerId="ADAL" clId="{1595F46D-DAB0-440E-A900-CC9AAB1502A8}" dt="2022-06-17T17:35:53.373" v="4659" actId="20577"/>
      <pc:docMkLst>
        <pc:docMk/>
      </pc:docMkLst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3989938102" sldId="258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514061155" sldId="261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4192765653" sldId="262"/>
        </pc:sldMkLst>
      </pc:sldChg>
      <pc:sldChg chg="ord">
        <pc:chgData name="Abdulla Gozalov" userId="a2de045a-68a6-4d03-ba6d-31275eda1754" providerId="ADAL" clId="{1595F46D-DAB0-440E-A900-CC9AAB1502A8}" dt="2022-06-01T19:59:51.338" v="24"/>
        <pc:sldMkLst>
          <pc:docMk/>
          <pc:sldMk cId="3525133397" sldId="263"/>
        </pc:sldMkLst>
      </pc:sldChg>
      <pc:sldChg chg="del">
        <pc:chgData name="Abdulla Gozalov" userId="a2de045a-68a6-4d03-ba6d-31275eda1754" providerId="ADAL" clId="{1595F46D-DAB0-440E-A900-CC9AAB1502A8}" dt="2022-06-01T20:21:08.748" v="1340" actId="2696"/>
        <pc:sldMkLst>
          <pc:docMk/>
          <pc:sldMk cId="1175067312" sldId="264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2742041046" sldId="305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720959443" sldId="312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78792291" sldId="314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63672807" sldId="316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011051003" sldId="317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4086479025" sldId="318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3853124192" sldId="320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72724958" sldId="321"/>
        </pc:sldMkLst>
      </pc:sldChg>
      <pc:sldChg chg="modSp mod">
        <pc:chgData name="Abdulla Gozalov" userId="a2de045a-68a6-4d03-ba6d-31275eda1754" providerId="ADAL" clId="{1595F46D-DAB0-440E-A900-CC9AAB1502A8}" dt="2022-06-01T19:58:18.076" v="21" actId="20577"/>
        <pc:sldMkLst>
          <pc:docMk/>
          <pc:sldMk cId="2131526195" sldId="330"/>
        </pc:sldMkLst>
        <pc:spChg chg="mod">
          <ac:chgData name="Abdulla Gozalov" userId="a2de045a-68a6-4d03-ba6d-31275eda1754" providerId="ADAL" clId="{1595F46D-DAB0-440E-A900-CC9AAB1502A8}" dt="2022-06-01T19:58:18.076" v="21" actId="20577"/>
          <ac:spMkLst>
            <pc:docMk/>
            <pc:sldMk cId="2131526195" sldId="330"/>
            <ac:spMk id="4" creationId="{07591233-5351-4901-828C-AFCB2239F6E6}"/>
          </ac:spMkLst>
        </pc:spChg>
      </pc:sldChg>
      <pc:sldChg chg="modSp new mod ord">
        <pc:chgData name="Abdulla Gozalov" userId="a2de045a-68a6-4d03-ba6d-31275eda1754" providerId="ADAL" clId="{1595F46D-DAB0-440E-A900-CC9AAB1502A8}" dt="2022-06-01T21:23:15.677" v="4652" actId="20577"/>
        <pc:sldMkLst>
          <pc:docMk/>
          <pc:sldMk cId="2059862174" sldId="331"/>
        </pc:sldMkLst>
        <pc:spChg chg="mod">
          <ac:chgData name="Abdulla Gozalov" userId="a2de045a-68a6-4d03-ba6d-31275eda1754" providerId="ADAL" clId="{1595F46D-DAB0-440E-A900-CC9AAB1502A8}" dt="2022-06-01T20:00:07.721" v="44" actId="20577"/>
          <ac:spMkLst>
            <pc:docMk/>
            <pc:sldMk cId="2059862174" sldId="331"/>
            <ac:spMk id="2" creationId="{68FB1289-63F7-415D-A3A1-EF9C95E7A908}"/>
          </ac:spMkLst>
        </pc:spChg>
        <pc:spChg chg="mod">
          <ac:chgData name="Abdulla Gozalov" userId="a2de045a-68a6-4d03-ba6d-31275eda1754" providerId="ADAL" clId="{1595F46D-DAB0-440E-A900-CC9AAB1502A8}" dt="2022-06-01T21:23:15.677" v="4652" actId="20577"/>
          <ac:spMkLst>
            <pc:docMk/>
            <pc:sldMk cId="2059862174" sldId="331"/>
            <ac:spMk id="3" creationId="{547136EE-E5B3-4308-8AEF-4B97FA62CE5C}"/>
          </ac:spMkLst>
        </pc:spChg>
      </pc:sldChg>
      <pc:sldChg chg="modSp new mod">
        <pc:chgData name="Abdulla Gozalov" userId="a2de045a-68a6-4d03-ba6d-31275eda1754" providerId="ADAL" clId="{1595F46D-DAB0-440E-A900-CC9AAB1502A8}" dt="2022-06-01T20:16:04.472" v="645" actId="20577"/>
        <pc:sldMkLst>
          <pc:docMk/>
          <pc:sldMk cId="1233351896" sldId="332"/>
        </pc:sldMkLst>
        <pc:spChg chg="mod">
          <ac:chgData name="Abdulla Gozalov" userId="a2de045a-68a6-4d03-ba6d-31275eda1754" providerId="ADAL" clId="{1595F46D-DAB0-440E-A900-CC9AAB1502A8}" dt="2022-06-01T20:16:04.472" v="645" actId="20577"/>
          <ac:spMkLst>
            <pc:docMk/>
            <pc:sldMk cId="1233351896" sldId="332"/>
            <ac:spMk id="2" creationId="{E3837070-FD1F-4C2A-820D-241823108D32}"/>
          </ac:spMkLst>
        </pc:spChg>
        <pc:spChg chg="mod">
          <ac:chgData name="Abdulla Gozalov" userId="a2de045a-68a6-4d03-ba6d-31275eda1754" providerId="ADAL" clId="{1595F46D-DAB0-440E-A900-CC9AAB1502A8}" dt="2022-06-01T20:15:55.096" v="641" actId="20577"/>
          <ac:spMkLst>
            <pc:docMk/>
            <pc:sldMk cId="1233351896" sldId="332"/>
            <ac:spMk id="3" creationId="{80A97764-07A1-4E90-9200-923BFE9F6184}"/>
          </ac:spMkLst>
        </pc:spChg>
      </pc:sldChg>
      <pc:sldChg chg="modSp new mod">
        <pc:chgData name="Abdulla Gozalov" userId="a2de045a-68a6-4d03-ba6d-31275eda1754" providerId="ADAL" clId="{1595F46D-DAB0-440E-A900-CC9AAB1502A8}" dt="2022-06-01T21:23:36.496" v="4654" actId="20577"/>
        <pc:sldMkLst>
          <pc:docMk/>
          <pc:sldMk cId="465263076" sldId="333"/>
        </pc:sldMkLst>
        <pc:spChg chg="mod">
          <ac:chgData name="Abdulla Gozalov" userId="a2de045a-68a6-4d03-ba6d-31275eda1754" providerId="ADAL" clId="{1595F46D-DAB0-440E-A900-CC9AAB1502A8}" dt="2022-06-01T21:23:36.496" v="4654" actId="20577"/>
          <ac:spMkLst>
            <pc:docMk/>
            <pc:sldMk cId="465263076" sldId="333"/>
            <ac:spMk id="2" creationId="{92B50370-1111-4511-9FF1-4DFD8F76FC4C}"/>
          </ac:spMkLst>
        </pc:spChg>
        <pc:spChg chg="mod">
          <ac:chgData name="Abdulla Gozalov" userId="a2de045a-68a6-4d03-ba6d-31275eda1754" providerId="ADAL" clId="{1595F46D-DAB0-440E-A900-CC9AAB1502A8}" dt="2022-06-01T20:21:00.513" v="1339" actId="20578"/>
          <ac:spMkLst>
            <pc:docMk/>
            <pc:sldMk cId="465263076" sldId="333"/>
            <ac:spMk id="3" creationId="{12B91EE9-27F1-40B5-9E50-0FFE0D043DD2}"/>
          </ac:spMkLst>
        </pc:spChg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2037387894" sldId="333"/>
        </pc:sldMkLst>
      </pc:sldChg>
      <pc:sldChg chg="modSp new mod">
        <pc:chgData name="Abdulla Gozalov" userId="a2de045a-68a6-4d03-ba6d-31275eda1754" providerId="ADAL" clId="{1595F46D-DAB0-440E-A900-CC9AAB1502A8}" dt="2022-06-01T20:27:55.222" v="1982" actId="20577"/>
        <pc:sldMkLst>
          <pc:docMk/>
          <pc:sldMk cId="1449270167" sldId="334"/>
        </pc:sldMkLst>
        <pc:spChg chg="mod">
          <ac:chgData name="Abdulla Gozalov" userId="a2de045a-68a6-4d03-ba6d-31275eda1754" providerId="ADAL" clId="{1595F46D-DAB0-440E-A900-CC9AAB1502A8}" dt="2022-06-01T20:21:24.430" v="1364" actId="20577"/>
          <ac:spMkLst>
            <pc:docMk/>
            <pc:sldMk cId="1449270167" sldId="334"/>
            <ac:spMk id="2" creationId="{7D7F3B1C-84C3-4CF8-9CE4-DBF60DB0971A}"/>
          </ac:spMkLst>
        </pc:spChg>
        <pc:spChg chg="mod">
          <ac:chgData name="Abdulla Gozalov" userId="a2de045a-68a6-4d03-ba6d-31275eda1754" providerId="ADAL" clId="{1595F46D-DAB0-440E-A900-CC9AAB1502A8}" dt="2022-06-01T20:27:55.222" v="1982" actId="20577"/>
          <ac:spMkLst>
            <pc:docMk/>
            <pc:sldMk cId="1449270167" sldId="334"/>
            <ac:spMk id="3" creationId="{6ED7B4EC-3DF5-4839-B3E7-001F8D02647C}"/>
          </ac:spMkLst>
        </pc:spChg>
      </pc:sldChg>
      <pc:sldChg chg="addSp delSp modSp new del mod">
        <pc:chgData name="Abdulla Gozalov" userId="a2de045a-68a6-4d03-ba6d-31275eda1754" providerId="ADAL" clId="{1595F46D-DAB0-440E-A900-CC9AAB1502A8}" dt="2022-06-01T20:46:33.990" v="2069" actId="47"/>
        <pc:sldMkLst>
          <pc:docMk/>
          <pc:sldMk cId="3435644583" sldId="335"/>
        </pc:sldMkLst>
        <pc:spChg chg="mod">
          <ac:chgData name="Abdulla Gozalov" userId="a2de045a-68a6-4d03-ba6d-31275eda1754" providerId="ADAL" clId="{1595F46D-DAB0-440E-A900-CC9AAB1502A8}" dt="2022-06-01T20:43:56.227" v="2012" actId="20577"/>
          <ac:spMkLst>
            <pc:docMk/>
            <pc:sldMk cId="3435644583" sldId="335"/>
            <ac:spMk id="2" creationId="{3CA40734-692D-40D1-9B4D-7D435036B6A5}"/>
          </ac:spMkLst>
        </pc:spChg>
        <pc:spChg chg="add del mod">
          <ac:chgData name="Abdulla Gozalov" userId="a2de045a-68a6-4d03-ba6d-31275eda1754" providerId="ADAL" clId="{1595F46D-DAB0-440E-A900-CC9AAB1502A8}" dt="2022-06-01T20:46:29.147" v="2068" actId="20577"/>
          <ac:spMkLst>
            <pc:docMk/>
            <pc:sldMk cId="3435644583" sldId="335"/>
            <ac:spMk id="3" creationId="{873D9C36-4A6E-47E3-A58E-C815B5B0E7D2}"/>
          </ac:spMkLst>
        </pc:spChg>
        <pc:picChg chg="add del mod">
          <ac:chgData name="Abdulla Gozalov" userId="a2de045a-68a6-4d03-ba6d-31275eda1754" providerId="ADAL" clId="{1595F46D-DAB0-440E-A900-CC9AAB1502A8}" dt="2022-06-01T20:46:04.148" v="2022"/>
          <ac:picMkLst>
            <pc:docMk/>
            <pc:sldMk cId="3435644583" sldId="335"/>
            <ac:picMk id="4" creationId="{CE262C01-3EA2-45CC-ABD4-FAEA35BAE6A8}"/>
          </ac:picMkLst>
        </pc:picChg>
        <pc:picChg chg="add mod">
          <ac:chgData name="Abdulla Gozalov" userId="a2de045a-68a6-4d03-ba6d-31275eda1754" providerId="ADAL" clId="{1595F46D-DAB0-440E-A900-CC9AAB1502A8}" dt="2022-06-01T20:46:15.927" v="2030" actId="1076"/>
          <ac:picMkLst>
            <pc:docMk/>
            <pc:sldMk cId="3435644583" sldId="335"/>
            <ac:picMk id="5" creationId="{C1537D7F-833B-47E4-950E-D17C17BE570A}"/>
          </ac:picMkLst>
        </pc:picChg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805341513" sldId="341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4084937505" sldId="342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3262640927" sldId="343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2636715844" sldId="349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3948978489" sldId="350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3206842755" sldId="351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3485642638" sldId="352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2089795762" sldId="353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2420077822" sldId="354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732060926" sldId="355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32073658" sldId="356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2120183649" sldId="358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306877705" sldId="359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499695646" sldId="360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772174575" sldId="374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797686439" sldId="375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4209333007" sldId="376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2700284380" sldId="377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2719571601" sldId="378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2210359658" sldId="464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1151157884" sldId="486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3726329490" sldId="497"/>
        </pc:sldMkLst>
      </pc:sldChg>
      <pc:sldChg chg="del">
        <pc:chgData name="Abdulla Gozalov" userId="a2de045a-68a6-4d03-ba6d-31275eda1754" providerId="ADAL" clId="{1595F46D-DAB0-440E-A900-CC9AAB1502A8}" dt="2022-06-01T19:58:46.640" v="22" actId="47"/>
        <pc:sldMkLst>
          <pc:docMk/>
          <pc:sldMk cId="386389921" sldId="498"/>
        </pc:sldMkLst>
      </pc:sldChg>
      <pc:sldChg chg="addSp delSp modSp add del mod setBg">
        <pc:chgData name="Abdulla Gozalov" userId="a2de045a-68a6-4d03-ba6d-31275eda1754" providerId="ADAL" clId="{1595F46D-DAB0-440E-A900-CC9AAB1502A8}" dt="2022-06-01T20:47:35.954" v="2077" actId="1076"/>
        <pc:sldMkLst>
          <pc:docMk/>
          <pc:sldMk cId="2006007941" sldId="499"/>
        </pc:sldMkLst>
        <pc:spChg chg="mod">
          <ac:chgData name="Abdulla Gozalov" userId="a2de045a-68a6-4d03-ba6d-31275eda1754" providerId="ADAL" clId="{1595F46D-DAB0-440E-A900-CC9AAB1502A8}" dt="2022-06-01T20:47:29.133" v="2076" actId="26606"/>
          <ac:spMkLst>
            <pc:docMk/>
            <pc:sldMk cId="2006007941" sldId="499"/>
            <ac:spMk id="2" creationId="{DD3C30C8-CF7C-4CAC-B595-AF341C921A86}"/>
          </ac:spMkLst>
        </pc:spChg>
        <pc:spChg chg="mod">
          <ac:chgData name="Abdulla Gozalov" userId="a2de045a-68a6-4d03-ba6d-31275eda1754" providerId="ADAL" clId="{1595F46D-DAB0-440E-A900-CC9AAB1502A8}" dt="2022-06-01T20:47:29.133" v="2076" actId="26606"/>
          <ac:spMkLst>
            <pc:docMk/>
            <pc:sldMk cId="2006007941" sldId="499"/>
            <ac:spMk id="3" creationId="{4A8E8A23-DB2A-4005-8843-1F7DD5B2A881}"/>
          </ac:spMkLst>
        </pc:spChg>
        <pc:spChg chg="add del">
          <ac:chgData name="Abdulla Gozalov" userId="a2de045a-68a6-4d03-ba6d-31275eda1754" providerId="ADAL" clId="{1595F46D-DAB0-440E-A900-CC9AAB1502A8}" dt="2022-06-01T20:47:19.312" v="2072" actId="26606"/>
          <ac:spMkLst>
            <pc:docMk/>
            <pc:sldMk cId="2006007941" sldId="499"/>
            <ac:spMk id="12" creationId="{2550BE34-C2B8-49B8-8519-67A8CAD51AE9}"/>
          </ac:spMkLst>
        </pc:spChg>
        <pc:spChg chg="add del">
          <ac:chgData name="Abdulla Gozalov" userId="a2de045a-68a6-4d03-ba6d-31275eda1754" providerId="ADAL" clId="{1595F46D-DAB0-440E-A900-CC9AAB1502A8}" dt="2022-06-01T20:47:19.312" v="2072" actId="26606"/>
          <ac:spMkLst>
            <pc:docMk/>
            <pc:sldMk cId="2006007941" sldId="499"/>
            <ac:spMk id="14" creationId="{A7457DD9-5A45-400A-AB4B-4B4EDECA25F1}"/>
          </ac:spMkLst>
        </pc:spChg>
        <pc:spChg chg="add del">
          <ac:chgData name="Abdulla Gozalov" userId="a2de045a-68a6-4d03-ba6d-31275eda1754" providerId="ADAL" clId="{1595F46D-DAB0-440E-A900-CC9AAB1502A8}" dt="2022-06-01T20:47:19.312" v="2072" actId="26606"/>
          <ac:spMkLst>
            <pc:docMk/>
            <pc:sldMk cId="2006007941" sldId="499"/>
            <ac:spMk id="16" creationId="{441CF7D6-A660-431A-B0BB-140A0D5556B6}"/>
          </ac:spMkLst>
        </pc:spChg>
        <pc:spChg chg="add del">
          <ac:chgData name="Abdulla Gozalov" userId="a2de045a-68a6-4d03-ba6d-31275eda1754" providerId="ADAL" clId="{1595F46D-DAB0-440E-A900-CC9AAB1502A8}" dt="2022-06-01T20:47:19.312" v="2072" actId="26606"/>
          <ac:spMkLst>
            <pc:docMk/>
            <pc:sldMk cId="2006007941" sldId="499"/>
            <ac:spMk id="18" creationId="{0570A85B-3810-4F95-97B0-CBF4CCDB381C}"/>
          </ac:spMkLst>
        </pc:spChg>
        <pc:spChg chg="add del">
          <ac:chgData name="Abdulla Gozalov" userId="a2de045a-68a6-4d03-ba6d-31275eda1754" providerId="ADAL" clId="{1595F46D-DAB0-440E-A900-CC9AAB1502A8}" dt="2022-06-01T20:47:21.677" v="2074" actId="26606"/>
          <ac:spMkLst>
            <pc:docMk/>
            <pc:sldMk cId="2006007941" sldId="499"/>
            <ac:spMk id="21" creationId="{2B566528-1B12-4246-9431-5C2D7D081168}"/>
          </ac:spMkLst>
        </pc:spChg>
        <pc:spChg chg="add del">
          <ac:chgData name="Abdulla Gozalov" userId="a2de045a-68a6-4d03-ba6d-31275eda1754" providerId="ADAL" clId="{1595F46D-DAB0-440E-A900-CC9AAB1502A8}" dt="2022-06-01T20:47:29.133" v="2076" actId="26606"/>
          <ac:spMkLst>
            <pc:docMk/>
            <pc:sldMk cId="2006007941" sldId="499"/>
            <ac:spMk id="26" creationId="{5E39A796-BE83-48B1-B33F-35C4A32AAB57}"/>
          </ac:spMkLst>
        </pc:spChg>
        <pc:spChg chg="add del">
          <ac:chgData name="Abdulla Gozalov" userId="a2de045a-68a6-4d03-ba6d-31275eda1754" providerId="ADAL" clId="{1595F46D-DAB0-440E-A900-CC9AAB1502A8}" dt="2022-06-01T20:47:29.133" v="2076" actId="26606"/>
          <ac:spMkLst>
            <pc:docMk/>
            <pc:sldMk cId="2006007941" sldId="499"/>
            <ac:spMk id="27" creationId="{72F84B47-E267-4194-8194-831DB7B5547F}"/>
          </ac:spMkLst>
        </pc:spChg>
        <pc:grpChg chg="add del">
          <ac:chgData name="Abdulla Gozalov" userId="a2de045a-68a6-4d03-ba6d-31275eda1754" providerId="ADAL" clId="{1595F46D-DAB0-440E-A900-CC9AAB1502A8}" dt="2022-06-01T20:47:21.677" v="2074" actId="26606"/>
          <ac:grpSpMkLst>
            <pc:docMk/>
            <pc:sldMk cId="2006007941" sldId="499"/>
            <ac:grpSpMk id="22" creationId="{828A5161-06F1-46CF-8AD7-844680A59E13}"/>
          </ac:grpSpMkLst>
        </pc:grpChg>
        <pc:grpChg chg="add del">
          <ac:chgData name="Abdulla Gozalov" userId="a2de045a-68a6-4d03-ba6d-31275eda1754" providerId="ADAL" clId="{1595F46D-DAB0-440E-A900-CC9AAB1502A8}" dt="2022-06-01T20:47:21.677" v="2074" actId="26606"/>
          <ac:grpSpMkLst>
            <pc:docMk/>
            <pc:sldMk cId="2006007941" sldId="499"/>
            <ac:grpSpMk id="24" creationId="{5995D10D-E9C9-47DB-AE7E-801FEF38F5C9}"/>
          </ac:grpSpMkLst>
        </pc:grpChg>
        <pc:picChg chg="mod">
          <ac:chgData name="Abdulla Gozalov" userId="a2de045a-68a6-4d03-ba6d-31275eda1754" providerId="ADAL" clId="{1595F46D-DAB0-440E-A900-CC9AAB1502A8}" dt="2022-06-01T20:47:35.954" v="2077" actId="1076"/>
          <ac:picMkLst>
            <pc:docMk/>
            <pc:sldMk cId="2006007941" sldId="499"/>
            <ac:picMk id="7" creationId="{98B612BE-0E6B-409B-A8BD-0694A9AC9EC1}"/>
          </ac:picMkLst>
        </pc:picChg>
      </pc:sldChg>
      <pc:sldChg chg="modSp new mod">
        <pc:chgData name="Abdulla Gozalov" userId="a2de045a-68a6-4d03-ba6d-31275eda1754" providerId="ADAL" clId="{1595F46D-DAB0-440E-A900-CC9AAB1502A8}" dt="2022-06-17T17:35:53.373" v="4659" actId="20577"/>
        <pc:sldMkLst>
          <pc:docMk/>
          <pc:sldMk cId="431890740" sldId="500"/>
        </pc:sldMkLst>
        <pc:spChg chg="mod">
          <ac:chgData name="Abdulla Gozalov" userId="a2de045a-68a6-4d03-ba6d-31275eda1754" providerId="ADAL" clId="{1595F46D-DAB0-440E-A900-CC9AAB1502A8}" dt="2022-06-01T20:52:04.254" v="2285" actId="20577"/>
          <ac:spMkLst>
            <pc:docMk/>
            <pc:sldMk cId="431890740" sldId="500"/>
            <ac:spMk id="2" creationId="{44301253-7CBA-45F8-B5A2-B0D8C213E0FA}"/>
          </ac:spMkLst>
        </pc:spChg>
        <pc:spChg chg="mod">
          <ac:chgData name="Abdulla Gozalov" userId="a2de045a-68a6-4d03-ba6d-31275eda1754" providerId="ADAL" clId="{1595F46D-DAB0-440E-A900-CC9AAB1502A8}" dt="2022-06-17T17:35:53.373" v="4659" actId="20577"/>
          <ac:spMkLst>
            <pc:docMk/>
            <pc:sldMk cId="431890740" sldId="500"/>
            <ac:spMk id="3" creationId="{BCC67214-56B1-4927-856A-D26497716733}"/>
          </ac:spMkLst>
        </pc:spChg>
      </pc:sldChg>
      <pc:sldChg chg="modSp new mod">
        <pc:chgData name="Abdulla Gozalov" userId="a2de045a-68a6-4d03-ba6d-31275eda1754" providerId="ADAL" clId="{1595F46D-DAB0-440E-A900-CC9AAB1502A8}" dt="2022-06-01T20:58:19.091" v="3040" actId="113"/>
        <pc:sldMkLst>
          <pc:docMk/>
          <pc:sldMk cId="490038843" sldId="501"/>
        </pc:sldMkLst>
        <pc:spChg chg="mod">
          <ac:chgData name="Abdulla Gozalov" userId="a2de045a-68a6-4d03-ba6d-31275eda1754" providerId="ADAL" clId="{1595F46D-DAB0-440E-A900-CC9AAB1502A8}" dt="2022-06-01T20:53:15.348" v="2320" actId="20577"/>
          <ac:spMkLst>
            <pc:docMk/>
            <pc:sldMk cId="490038843" sldId="501"/>
            <ac:spMk id="2" creationId="{C08F2CF4-9139-4E92-ADD2-C23AD5F5AA2A}"/>
          </ac:spMkLst>
        </pc:spChg>
        <pc:spChg chg="mod">
          <ac:chgData name="Abdulla Gozalov" userId="a2de045a-68a6-4d03-ba6d-31275eda1754" providerId="ADAL" clId="{1595F46D-DAB0-440E-A900-CC9AAB1502A8}" dt="2022-06-01T20:58:19.091" v="3040" actId="113"/>
          <ac:spMkLst>
            <pc:docMk/>
            <pc:sldMk cId="490038843" sldId="501"/>
            <ac:spMk id="3" creationId="{BBABB0EF-5987-473B-8EF6-8A71B553E100}"/>
          </ac:spMkLst>
        </pc:spChg>
      </pc:sldChg>
      <pc:sldChg chg="addSp delSp modSp new mod">
        <pc:chgData name="Abdulla Gozalov" userId="a2de045a-68a6-4d03-ba6d-31275eda1754" providerId="ADAL" clId="{1595F46D-DAB0-440E-A900-CC9AAB1502A8}" dt="2022-06-01T21:23:52.408" v="4655" actId="1076"/>
        <pc:sldMkLst>
          <pc:docMk/>
          <pc:sldMk cId="1672206074" sldId="502"/>
        </pc:sldMkLst>
        <pc:spChg chg="mod">
          <ac:chgData name="Abdulla Gozalov" userId="a2de045a-68a6-4d03-ba6d-31275eda1754" providerId="ADAL" clId="{1595F46D-DAB0-440E-A900-CC9AAB1502A8}" dt="2022-06-01T21:09:36.248" v="3437" actId="20577"/>
          <ac:spMkLst>
            <pc:docMk/>
            <pc:sldMk cId="1672206074" sldId="502"/>
            <ac:spMk id="2" creationId="{117196EB-FA4F-4845-9D23-4A7E18C40FE6}"/>
          </ac:spMkLst>
        </pc:spChg>
        <pc:spChg chg="mod">
          <ac:chgData name="Abdulla Gozalov" userId="a2de045a-68a6-4d03-ba6d-31275eda1754" providerId="ADAL" clId="{1595F46D-DAB0-440E-A900-CC9AAB1502A8}" dt="2022-06-01T21:21:46.057" v="4564" actId="20578"/>
          <ac:spMkLst>
            <pc:docMk/>
            <pc:sldMk cId="1672206074" sldId="502"/>
            <ac:spMk id="3" creationId="{3D115360-A9D0-4E3D-86D6-28BEDB28FDB6}"/>
          </ac:spMkLst>
        </pc:spChg>
        <pc:graphicFrameChg chg="add del mod">
          <ac:chgData name="Abdulla Gozalov" userId="a2de045a-68a6-4d03-ba6d-31275eda1754" providerId="ADAL" clId="{1595F46D-DAB0-440E-A900-CC9AAB1502A8}" dt="2022-06-01T21:09:55.349" v="3445" actId="478"/>
          <ac:graphicFrameMkLst>
            <pc:docMk/>
            <pc:sldMk cId="1672206074" sldId="502"/>
            <ac:graphicFrameMk id="4" creationId="{64E8C1D2-074D-454A-8851-307773887E3F}"/>
          </ac:graphicFrameMkLst>
        </pc:graphicFrameChg>
        <pc:picChg chg="add mod">
          <ac:chgData name="Abdulla Gozalov" userId="a2de045a-68a6-4d03-ba6d-31275eda1754" providerId="ADAL" clId="{1595F46D-DAB0-440E-A900-CC9AAB1502A8}" dt="2022-06-01T21:23:52.408" v="4655" actId="1076"/>
          <ac:picMkLst>
            <pc:docMk/>
            <pc:sldMk cId="1672206074" sldId="502"/>
            <ac:picMk id="5" creationId="{EAED62C5-C6FF-491D-9BA6-C6BA535817F5}"/>
          </ac:picMkLst>
        </pc:picChg>
      </pc:sldChg>
      <pc:sldChg chg="modSp new mod">
        <pc:chgData name="Abdulla Gozalov" userId="a2de045a-68a6-4d03-ba6d-31275eda1754" providerId="ADAL" clId="{1595F46D-DAB0-440E-A900-CC9AAB1502A8}" dt="2022-06-01T21:20:48.590" v="4556" actId="20577"/>
        <pc:sldMkLst>
          <pc:docMk/>
          <pc:sldMk cId="831664521" sldId="503"/>
        </pc:sldMkLst>
        <pc:spChg chg="mod">
          <ac:chgData name="Abdulla Gozalov" userId="a2de045a-68a6-4d03-ba6d-31275eda1754" providerId="ADAL" clId="{1595F46D-DAB0-440E-A900-CC9AAB1502A8}" dt="2022-06-01T21:16:32.036" v="3891" actId="20577"/>
          <ac:spMkLst>
            <pc:docMk/>
            <pc:sldMk cId="831664521" sldId="503"/>
            <ac:spMk id="2" creationId="{DB40101C-9689-4D4E-BEC2-19B170EB497D}"/>
          </ac:spMkLst>
        </pc:spChg>
        <pc:spChg chg="mod">
          <ac:chgData name="Abdulla Gozalov" userId="a2de045a-68a6-4d03-ba6d-31275eda1754" providerId="ADAL" clId="{1595F46D-DAB0-440E-A900-CC9AAB1502A8}" dt="2022-06-01T21:20:48.590" v="4556" actId="20577"/>
          <ac:spMkLst>
            <pc:docMk/>
            <pc:sldMk cId="831664521" sldId="503"/>
            <ac:spMk id="3" creationId="{615C08A7-FE76-4654-A3B9-2DD3BC424DE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8B5B-0080-40B4-9426-BEFD01E66969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8010E-9039-4D05-803F-DAE3E4A2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7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8010E-9039-4D05-803F-DAE3E4A222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C5C1-0241-40A8-A05A-CE2C146C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1609F-4F80-4299-B0C9-171EF0420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03190-FCB1-43E1-993A-6583FE4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03C5-6769-497F-8320-8DE30DC7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0431-398D-48E8-A819-0C58E3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FF310-6E9B-4DBC-861B-57BF5D7B4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9B743-91DF-40FC-8E6A-6B464B1FD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2AC5-E34B-45FF-B8A0-E4ADBB69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5DAE-67D9-4857-856A-8700BAB9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C3569-FB79-4410-998E-F6C8CC8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2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239560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3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2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42EFEF-1A14-46D1-8FC8-DDDD04F1B7D5}"/>
              </a:ext>
            </a:extLst>
          </p:cNvPr>
          <p:cNvGrpSpPr/>
          <p:nvPr userDrawn="1"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0EE44E-62E7-48B7-96AF-6BCF9D6DB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4AC0F-CF63-4F68-A8DA-2805C1A0A476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  <a:endParaRPr lang="en-US" sz="1500" b="1" spc="-5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362A5A-1AD6-41A1-8A9C-ADCD0B6B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6" y="1085222"/>
            <a:ext cx="9926934" cy="834013"/>
          </a:xfrm>
        </p:spPr>
        <p:txBody>
          <a:bodyPr anchor="t">
            <a:normAutofit/>
          </a:bodyPr>
          <a:lstStyle>
            <a:lvl1pPr>
              <a:defRPr sz="2800" b="1">
                <a:latin typeface="Montserra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10B8B-D2A2-45E5-A128-E0FFBE6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32" y="2110155"/>
            <a:ext cx="9725967" cy="406680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8660-32DA-4BE7-87E5-433172BA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7503" y="6334660"/>
            <a:ext cx="6933363" cy="365125"/>
          </a:xfrm>
        </p:spPr>
        <p:txBody>
          <a:bodyPr/>
          <a:lstStyle>
            <a:lvl1pPr algn="ct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DB9C-6AAB-4D32-AA9E-0D1DFE96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090" y="6334660"/>
            <a:ext cx="587289" cy="365125"/>
          </a:xfrm>
        </p:spPr>
        <p:txBody>
          <a:bodyPr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8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4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3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68C3-542F-44C9-96A1-F0C2A16B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A4C16-D351-4F65-89FB-DBACEB361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00900-6EA7-497D-8795-24333B91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9797-B810-4869-A342-2FF41F00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4DCA-3EA9-4C80-800B-09F28412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779D-B1AF-41FB-8DC3-8A054CB9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5D0B-F989-473B-A4A6-5FAC55B92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35947-BD81-4192-9D64-4C21EB38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584CA-3714-455D-A3CA-D75BB40C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A00D0-1704-4E75-A9B7-A7B79A0B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2CF52-148A-4C43-8039-C048C079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9A19-02B6-4398-9A69-495F903B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746E-2B25-4DB7-A428-C446904C6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87C10-7DD4-455A-BD08-895443C0E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23AD0-8756-4539-9DFC-1ABD7705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E2AF7-2D0C-4AEA-9F87-B1DD3323E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FF278-6076-41A4-AEE9-D12E26FC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DE55C-B447-481F-941F-DD79A16C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ED2C4-F043-4BA2-9296-0282AA2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FDF3-3D85-42EE-9075-76536569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451E7-C2D6-4F80-9059-9C6F05F0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E5E42-82FD-4552-A39B-30CDEECC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64044-42D3-4F0F-9779-43D8C6C8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86019-7FC2-437E-9510-C0FA926F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7FF08-2C8C-42D3-A5FC-62AE468A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87C79-3325-44AC-963D-1954E98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8373-7CF9-40A6-8CC7-356A12CD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91DA-5705-45B6-BF52-02128B58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CFB6-AB8D-4B00-A268-B6F3B9672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FF719-B1E3-446D-9ED6-DAD6B96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9601C-A82B-4A86-B2E1-3A418859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68E26-49E5-4865-B763-E91C2422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A612-4B23-4A8B-BECA-98D68CD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BE2B4-1D2B-4A89-AC5B-3D2F64476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AF787-6C7E-4609-BFF8-DC1E90DC7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CE61B-C032-4883-AB6E-F89465B3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B4F7-25BF-43D5-8A7C-DA038C5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4067-737A-4572-8766-C207D40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E8647-56AD-4330-B207-47213A5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E2B57-3F1C-48B4-AA5A-BB0EC6073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49DEE-CB30-41AE-813F-9483EA5C3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4404-3100-46B0-87EF-D5EA07BA75ED}" type="datetimeFigureOut">
              <a:rPr lang="en-US" smtClean="0"/>
              <a:pPr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67ED-AE67-49DE-8C1F-22764F38A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61221-0CFF-4660-84D1-C51FAACEB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17/06/2022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67921ED-0682-4ECD-9532-A2A756356C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826" b="826"/>
          <a:stretch>
            <a:fillRect/>
          </a:stretch>
        </p:blipFill>
        <p:spPr>
          <a:xfrm>
            <a:off x="751840" y="2090112"/>
            <a:ext cx="10901680" cy="47678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591233-5351-4901-828C-AFCB2239F6E6}"/>
              </a:ext>
            </a:extLst>
          </p:cNvPr>
          <p:cNvSpPr/>
          <p:nvPr/>
        </p:nvSpPr>
        <p:spPr>
          <a:xfrm>
            <a:off x="1513840" y="1469025"/>
            <a:ext cx="9215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SDG Data Validation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59CA64-64A1-4333-939C-53241C938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0" y="415340"/>
            <a:ext cx="5214701" cy="6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2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96EB-FA4F-4845-9D23-4A7E18C4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Constraint matrix: example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15360-A9D0-4E3D-86D6-28BEDB28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45" y="2131891"/>
            <a:ext cx="10930255" cy="41532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Series: </a:t>
            </a:r>
            <a:r>
              <a:rPr lang="en-US" b="1" dirty="0"/>
              <a:t>SP_DYN_ADKL</a:t>
            </a:r>
            <a:r>
              <a:rPr lang="en-US" dirty="0"/>
              <a:t> (Adolescent birth rate (per 1,000 women aged 15-19 and 10-14 years))</a:t>
            </a:r>
          </a:p>
          <a:p>
            <a:r>
              <a:rPr lang="en-US" dirty="0"/>
              <a:t>Allowed concept values:</a:t>
            </a:r>
          </a:p>
          <a:p>
            <a:pPr lvl="1"/>
            <a:r>
              <a:rPr lang="en-US" sz="1600" dirty="0"/>
              <a:t>Unit of measure: </a:t>
            </a:r>
            <a:r>
              <a:rPr lang="en-US" sz="1600" b="1" dirty="0"/>
              <a:t>PER_100_POP</a:t>
            </a:r>
          </a:p>
          <a:p>
            <a:pPr lvl="1"/>
            <a:r>
              <a:rPr lang="en-US" sz="1600" dirty="0"/>
              <a:t>Unit multiplier: </a:t>
            </a:r>
            <a:r>
              <a:rPr lang="en-US" sz="1600" b="1" dirty="0"/>
              <a:t>0</a:t>
            </a:r>
          </a:p>
          <a:p>
            <a:pPr lvl="1"/>
            <a:r>
              <a:rPr lang="en-US" sz="1600" dirty="0"/>
              <a:t>Sex: </a:t>
            </a:r>
            <a:r>
              <a:rPr lang="en-US" sz="1600" b="1" dirty="0"/>
              <a:t>F</a:t>
            </a:r>
          </a:p>
          <a:p>
            <a:pPr lvl="1"/>
            <a:r>
              <a:rPr lang="en-US" sz="1600" dirty="0"/>
              <a:t>Age: </a:t>
            </a:r>
            <a:r>
              <a:rPr lang="en-US" sz="1600" b="1" dirty="0"/>
              <a:t>Y15T19</a:t>
            </a:r>
            <a:r>
              <a:rPr lang="en-US" sz="1600" dirty="0"/>
              <a:t> and </a:t>
            </a:r>
            <a:r>
              <a:rPr lang="en-US" sz="1600" b="1" dirty="0"/>
              <a:t>Y10T14</a:t>
            </a:r>
          </a:p>
          <a:p>
            <a:pPr lvl="1"/>
            <a:r>
              <a:rPr lang="en-US" sz="1600" dirty="0"/>
              <a:t>Composite Breakdown: </a:t>
            </a:r>
            <a:r>
              <a:rPr lang="fr-FR" sz="1600" b="1" dirty="0"/>
              <a:t>_T</a:t>
            </a:r>
            <a:r>
              <a:rPr lang="fr-FR" sz="1600" dirty="0"/>
              <a:t>;</a:t>
            </a:r>
            <a:r>
              <a:rPr lang="fr-FR" sz="1600" b="1" dirty="0"/>
              <a:t>MS_MIGRANT</a:t>
            </a:r>
            <a:r>
              <a:rPr lang="fr-FR" sz="1600" dirty="0"/>
              <a:t>;</a:t>
            </a:r>
            <a:r>
              <a:rPr lang="fr-FR" sz="1600" b="1" dirty="0"/>
              <a:t>MS_NOMIGRANT</a:t>
            </a:r>
            <a:r>
              <a:rPr lang="fr-FR" sz="1600" dirty="0"/>
              <a:t>;</a:t>
            </a:r>
            <a:r>
              <a:rPr lang="fr-FR" sz="1600" b="1" dirty="0"/>
              <a:t>MS_EUMIGRANT</a:t>
            </a:r>
            <a:r>
              <a:rPr lang="fr-FR" sz="1600" dirty="0"/>
              <a:t>;</a:t>
            </a:r>
            <a:r>
              <a:rPr lang="fr-FR" sz="1600" b="1" dirty="0"/>
              <a:t>MS_NONEUMIGRANT</a:t>
            </a:r>
          </a:p>
          <a:p>
            <a:pPr lvl="1"/>
            <a:r>
              <a:rPr lang="en-US" sz="1600" dirty="0"/>
              <a:t>Product: </a:t>
            </a:r>
            <a:r>
              <a:rPr lang="en-US" sz="1600" b="1" dirty="0"/>
              <a:t>_T</a:t>
            </a:r>
          </a:p>
          <a:p>
            <a:pPr lvl="1"/>
            <a:r>
              <a:rPr lang="en-US" sz="1600" dirty="0"/>
              <a:t>Activity: </a:t>
            </a:r>
            <a:r>
              <a:rPr lang="en-US" sz="1600" b="1" dirty="0"/>
              <a:t>_T</a:t>
            </a:r>
          </a:p>
          <a:p>
            <a:pPr lvl="1"/>
            <a:r>
              <a:rPr lang="en-US" sz="1600" dirty="0" err="1"/>
              <a:t>Urbanisation</a:t>
            </a:r>
            <a:r>
              <a:rPr lang="en-US" sz="1600" dirty="0"/>
              <a:t>, Disability status, Occupation, Income or Wealth Quantile: </a:t>
            </a:r>
            <a:r>
              <a:rPr lang="en-US" sz="1600" u="sng" dirty="0"/>
              <a:t>all</a:t>
            </a:r>
            <a:r>
              <a:rPr lang="en-US" sz="1600" dirty="0"/>
              <a:t> values allowed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D62C5-C6FF-491D-9BA6-C6BA53581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59" y="1641031"/>
            <a:ext cx="11157826" cy="3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0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101C-9689-4D4E-BEC2-19B170EB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 Lab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C08A7-FE76-4654-A3B9-2DD3BC424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SDG Lab validates dataset before importing, including unit of measure and unit multiplier.</a:t>
            </a:r>
          </a:p>
          <a:p>
            <a:r>
              <a:rPr lang="en-US" dirty="0"/>
              <a:t>Invalid datasets are rejected.</a:t>
            </a:r>
          </a:p>
          <a:p>
            <a:r>
              <a:rPr lang="en-US" dirty="0"/>
              <a:t>SDMX Content Constraints help map the series and validate the data before uploading the dataset to the SDG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6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47"/>
            <a:ext cx="12192000" cy="5480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5CDF7-2F8F-445E-9283-E6EF7DCC6B63}"/>
              </a:ext>
            </a:extLst>
          </p:cNvPr>
          <p:cNvSpPr txBox="1"/>
          <p:nvPr/>
        </p:nvSpPr>
        <p:spPr>
          <a:xfrm>
            <a:off x="1436913" y="4076417"/>
            <a:ext cx="593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Thank you.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83CA6-1F3B-4CAC-B5B2-6051FA97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47" y="452876"/>
            <a:ext cx="4407073" cy="6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A70D-9C4A-45FF-8CB6-84EA8E6F8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533" y="136366"/>
            <a:ext cx="9926934" cy="834013"/>
          </a:xfrm>
        </p:spPr>
        <p:txBody>
          <a:bodyPr/>
          <a:lstStyle/>
          <a:p>
            <a:r>
              <a:rPr lang="en-US" dirty="0"/>
              <a:t>Diagram of SDG artefacts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E7098C-8F79-4CA5-9E45-C59CC7E894B6}"/>
              </a:ext>
            </a:extLst>
          </p:cNvPr>
          <p:cNvSpPr/>
          <p:nvPr/>
        </p:nvSpPr>
        <p:spPr>
          <a:xfrm>
            <a:off x="5165770" y="1803227"/>
            <a:ext cx="1558455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SDG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71855-F7DD-4206-91D2-3BE687367150}"/>
              </a:ext>
            </a:extLst>
          </p:cNvPr>
          <p:cNvSpPr txBox="1"/>
          <p:nvPr/>
        </p:nvSpPr>
        <p:spPr>
          <a:xfrm>
            <a:off x="5678738" y="1447365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dirty="0"/>
              <a:t>DSD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EC7B55-51F4-4BE6-98F8-AEFD1AF33247}"/>
              </a:ext>
            </a:extLst>
          </p:cNvPr>
          <p:cNvSpPr/>
          <p:nvPr/>
        </p:nvSpPr>
        <p:spPr>
          <a:xfrm>
            <a:off x="1269198" y="1825862"/>
            <a:ext cx="2217775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SDG_CONCEPTS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3C7F4-D563-4229-94B8-B806248C1BC6}"/>
              </a:ext>
            </a:extLst>
          </p:cNvPr>
          <p:cNvSpPr txBox="1"/>
          <p:nvPr/>
        </p:nvSpPr>
        <p:spPr>
          <a:xfrm>
            <a:off x="1598866" y="1456530"/>
            <a:ext cx="1597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Concept Scheme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8A397A-F96D-4991-BDF0-A01C5D2FA710}"/>
              </a:ext>
            </a:extLst>
          </p:cNvPr>
          <p:cNvSpPr/>
          <p:nvPr/>
        </p:nvSpPr>
        <p:spPr>
          <a:xfrm>
            <a:off x="9034694" y="1184629"/>
            <a:ext cx="2217775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CL_FREQ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27654AA-4F02-4037-A5D0-C074F2346FC9}"/>
              </a:ext>
            </a:extLst>
          </p:cNvPr>
          <p:cNvSpPr/>
          <p:nvPr/>
        </p:nvSpPr>
        <p:spPr>
          <a:xfrm>
            <a:off x="9034694" y="2220122"/>
            <a:ext cx="2217775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CL_PRODUCT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24DC6-6E1D-420B-ADE6-725F39C96E12}"/>
              </a:ext>
            </a:extLst>
          </p:cNvPr>
          <p:cNvSpPr txBox="1"/>
          <p:nvPr/>
        </p:nvSpPr>
        <p:spPr>
          <a:xfrm>
            <a:off x="9682556" y="874019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dirty="0" err="1"/>
              <a:t>Codelists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82DAD-FC8A-4ACA-BFAA-0A8E6485E16A}"/>
              </a:ext>
            </a:extLst>
          </p:cNvPr>
          <p:cNvSpPr txBox="1"/>
          <p:nvPr/>
        </p:nvSpPr>
        <p:spPr>
          <a:xfrm>
            <a:off x="9961478" y="18032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00A379-75C9-4FDF-99C8-EE811CFB3B3C}"/>
              </a:ext>
            </a:extLst>
          </p:cNvPr>
          <p:cNvSpPr/>
          <p:nvPr/>
        </p:nvSpPr>
        <p:spPr>
          <a:xfrm>
            <a:off x="1433111" y="3479396"/>
            <a:ext cx="2217775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DF_SDG_GLC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32A49B-A907-4CC1-AD79-F53BB39B6B31}"/>
              </a:ext>
            </a:extLst>
          </p:cNvPr>
          <p:cNvSpPr/>
          <p:nvPr/>
        </p:nvSpPr>
        <p:spPr>
          <a:xfrm>
            <a:off x="8573668" y="3479396"/>
            <a:ext cx="2217775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DF_SDG_GLH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F487EFE-5F42-4CA0-8280-E594488E9675}"/>
              </a:ext>
            </a:extLst>
          </p:cNvPr>
          <p:cNvSpPr/>
          <p:nvPr/>
        </p:nvSpPr>
        <p:spPr>
          <a:xfrm>
            <a:off x="123766" y="4933557"/>
            <a:ext cx="2618690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CN_SDG_GLC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C0E45A-CE40-4C8C-82DA-E04DE46DDB47}"/>
              </a:ext>
            </a:extLst>
          </p:cNvPr>
          <p:cNvSpPr/>
          <p:nvPr/>
        </p:nvSpPr>
        <p:spPr>
          <a:xfrm>
            <a:off x="2993992" y="4933557"/>
            <a:ext cx="2818411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CN_SERIES_SDG_GLC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733C055-0090-4C78-993F-DCA227E5509C}"/>
              </a:ext>
            </a:extLst>
          </p:cNvPr>
          <p:cNvSpPr/>
          <p:nvPr/>
        </p:nvSpPr>
        <p:spPr>
          <a:xfrm>
            <a:off x="6379599" y="4971142"/>
            <a:ext cx="2217775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CN_SDG_GLH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F7B0B1-E48E-49FB-AF68-78316E6A0AD0}"/>
              </a:ext>
            </a:extLst>
          </p:cNvPr>
          <p:cNvSpPr/>
          <p:nvPr/>
        </p:nvSpPr>
        <p:spPr>
          <a:xfrm>
            <a:off x="8734373" y="4971141"/>
            <a:ext cx="2818411" cy="65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CN_SERIES_SDG_GLH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D8058E-A716-479E-8FE7-29316801A308}"/>
              </a:ext>
            </a:extLst>
          </p:cNvPr>
          <p:cNvSpPr txBox="1"/>
          <p:nvPr/>
        </p:nvSpPr>
        <p:spPr>
          <a:xfrm>
            <a:off x="2010872" y="3140956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dirty="0"/>
              <a:t>Dataflow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CE0715-83BF-4C55-89DE-4EEE46DBE3FB}"/>
              </a:ext>
            </a:extLst>
          </p:cNvPr>
          <p:cNvSpPr txBox="1"/>
          <p:nvPr/>
        </p:nvSpPr>
        <p:spPr>
          <a:xfrm>
            <a:off x="9112059" y="3182394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dirty="0"/>
              <a:t>Dataflow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FF163D-353E-4FEB-9E36-D0510B10300E}"/>
              </a:ext>
            </a:extLst>
          </p:cNvPr>
          <p:cNvSpPr txBox="1"/>
          <p:nvPr/>
        </p:nvSpPr>
        <p:spPr>
          <a:xfrm>
            <a:off x="5212585" y="4560386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dirty="0"/>
              <a:t>Content Constraints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106F44-FA22-420C-B067-ACC3F7E06846}"/>
              </a:ext>
            </a:extLst>
          </p:cNvPr>
          <p:cNvCxnSpPr>
            <a:stCxn id="4" idx="1"/>
            <a:endCxn id="9" idx="3"/>
          </p:cNvCxnSpPr>
          <p:nvPr/>
        </p:nvCxnSpPr>
        <p:spPr>
          <a:xfrm flipH="1">
            <a:off x="3486973" y="2129231"/>
            <a:ext cx="1678797" cy="226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B6D923-69F5-40D1-80F2-46BD4EF7E3A5}"/>
              </a:ext>
            </a:extLst>
          </p:cNvPr>
          <p:cNvCxnSpPr>
            <a:stCxn id="4" idx="3"/>
            <a:endCxn id="13" idx="1"/>
          </p:cNvCxnSpPr>
          <p:nvPr/>
        </p:nvCxnSpPr>
        <p:spPr>
          <a:xfrm flipV="1">
            <a:off x="6724225" y="1510633"/>
            <a:ext cx="2310469" cy="6185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451335-FEC5-40A2-95C5-444D32DAE15D}"/>
              </a:ext>
            </a:extLst>
          </p:cNvPr>
          <p:cNvCxnSpPr>
            <a:stCxn id="4" idx="3"/>
            <a:endCxn id="14" idx="1"/>
          </p:cNvCxnSpPr>
          <p:nvPr/>
        </p:nvCxnSpPr>
        <p:spPr>
          <a:xfrm>
            <a:off x="6724225" y="2129231"/>
            <a:ext cx="2310469" cy="416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172A18F-09D0-4D4A-B713-3FBA9CC1F81A}"/>
              </a:ext>
            </a:extLst>
          </p:cNvPr>
          <p:cNvCxnSpPr>
            <a:stCxn id="17" idx="3"/>
            <a:endCxn id="4" idx="2"/>
          </p:cNvCxnSpPr>
          <p:nvPr/>
        </p:nvCxnSpPr>
        <p:spPr>
          <a:xfrm flipV="1">
            <a:off x="3650886" y="2455234"/>
            <a:ext cx="2294112" cy="1350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893E256-3B93-4854-A45D-00C5E22A697B}"/>
              </a:ext>
            </a:extLst>
          </p:cNvPr>
          <p:cNvCxnSpPr>
            <a:stCxn id="18" idx="1"/>
            <a:endCxn id="4" idx="2"/>
          </p:cNvCxnSpPr>
          <p:nvPr/>
        </p:nvCxnSpPr>
        <p:spPr>
          <a:xfrm flipH="1" flipV="1">
            <a:off x="5944998" y="2455234"/>
            <a:ext cx="2628670" cy="1350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C6A3DD1-179A-4591-9DDB-6856FE8872A2}"/>
              </a:ext>
            </a:extLst>
          </p:cNvPr>
          <p:cNvCxnSpPr>
            <a:stCxn id="19" idx="0"/>
            <a:endCxn id="17" idx="2"/>
          </p:cNvCxnSpPr>
          <p:nvPr/>
        </p:nvCxnSpPr>
        <p:spPr>
          <a:xfrm flipV="1">
            <a:off x="1433111" y="4131403"/>
            <a:ext cx="1108888" cy="802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B584E4C-9D24-49C8-BF03-B19CC7AE36E9}"/>
              </a:ext>
            </a:extLst>
          </p:cNvPr>
          <p:cNvCxnSpPr>
            <a:stCxn id="20" idx="0"/>
            <a:endCxn id="17" idx="2"/>
          </p:cNvCxnSpPr>
          <p:nvPr/>
        </p:nvCxnSpPr>
        <p:spPr>
          <a:xfrm flipH="1" flipV="1">
            <a:off x="2541999" y="4131403"/>
            <a:ext cx="1861199" cy="802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FBA569D-ECC3-4706-9228-F29020225647}"/>
              </a:ext>
            </a:extLst>
          </p:cNvPr>
          <p:cNvCxnSpPr>
            <a:stCxn id="21" idx="0"/>
            <a:endCxn id="18" idx="2"/>
          </p:cNvCxnSpPr>
          <p:nvPr/>
        </p:nvCxnSpPr>
        <p:spPr>
          <a:xfrm flipV="1">
            <a:off x="7488487" y="4131403"/>
            <a:ext cx="2194069" cy="839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07F9B6F-EEA8-48EA-9EE2-3ECB1AD981DD}"/>
              </a:ext>
            </a:extLst>
          </p:cNvPr>
          <p:cNvCxnSpPr>
            <a:stCxn id="23" idx="0"/>
            <a:endCxn id="18" idx="2"/>
          </p:cNvCxnSpPr>
          <p:nvPr/>
        </p:nvCxnSpPr>
        <p:spPr>
          <a:xfrm flipH="1" flipV="1">
            <a:off x="9682556" y="4131403"/>
            <a:ext cx="461023" cy="839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13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B1289-63F7-415D-A3A1-EF9C95E7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SDMX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36EE-E5B3-4308-8AEF-4B97FA62C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Structural validation</a:t>
            </a:r>
          </a:p>
          <a:p>
            <a:pPr lvl="1"/>
            <a:r>
              <a:rPr lang="en-US" dirty="0"/>
              <a:t>Ensures that all dimensions and mandatory attributes are in place and have valid values, and the dataset does not contain duplicates</a:t>
            </a:r>
          </a:p>
          <a:p>
            <a:r>
              <a:rPr lang="en-US" b="1" dirty="0"/>
              <a:t>Content validation</a:t>
            </a:r>
          </a:p>
          <a:p>
            <a:pPr lvl="1"/>
            <a:r>
              <a:rPr lang="en-US" dirty="0"/>
              <a:t>In addition to structural validation, ensures that more complex data relationships are also observed</a:t>
            </a:r>
          </a:p>
        </p:txBody>
      </p:sp>
    </p:spTree>
    <p:extLst>
      <p:ext uri="{BB962C8B-B14F-4D97-AF65-F5344CB8AC3E}">
        <p14:creationId xmlns:p14="http://schemas.microsoft.com/office/powerpoint/2010/main" val="205986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7070-FD1F-4C2A-820D-24182310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against the SDG DSD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97764-07A1-4E90-9200-923BFE9F6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Validating a dataset against the SDG DSD achieves structural validation.</a:t>
            </a:r>
          </a:p>
          <a:p>
            <a:r>
              <a:rPr lang="en-US" dirty="0"/>
              <a:t>It ensures that the dataset has all dimensions and mandatory attributes in place, and all concepts have correct values according to the DSD.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0370-1111-4511-9FF1-4DFD8F76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against an SDG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91EE9-27F1-40B5-9E50-0FFE0D043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Countries should always use the Country Global Dataflow</a:t>
            </a:r>
            <a:r>
              <a:rPr lang="en-US" dirty="0"/>
              <a:t>, </a:t>
            </a:r>
            <a:r>
              <a:rPr lang="en-US" b="1" dirty="0"/>
              <a:t>DF_SDG_GLC</a:t>
            </a:r>
            <a:r>
              <a:rPr lang="en-US" dirty="0"/>
              <a:t>, for SDG data that they exchange</a:t>
            </a:r>
          </a:p>
          <a:p>
            <a:r>
              <a:rPr lang="en-US" dirty="0"/>
              <a:t>SDG Content Constraints are attached to the global dataflows</a:t>
            </a:r>
          </a:p>
          <a:p>
            <a:r>
              <a:rPr lang="en-US" dirty="0"/>
              <a:t>When a dataset is validated against a global dataflow, the Content Constraints are applied</a:t>
            </a:r>
          </a:p>
          <a:p>
            <a:pPr lvl="1"/>
            <a:r>
              <a:rPr lang="en-US" dirty="0"/>
              <a:t>Structural validation is carried out as in the case of the DSD</a:t>
            </a:r>
          </a:p>
          <a:p>
            <a:pPr lvl="1"/>
            <a:r>
              <a:rPr lang="en-US" dirty="0"/>
              <a:t>In addition, relationships between the dimensions are validated using the Content Constraints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6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F3B1C-84C3-4CF8-9CE4-DBF60DB0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 Content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7B4EC-3DF5-4839-B3E7-001F8D026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Cube region constraints: </a:t>
            </a:r>
            <a:r>
              <a:rPr lang="en-US" b="1" dirty="0"/>
              <a:t>CN_SDG_GLC </a:t>
            </a:r>
            <a:r>
              <a:rPr lang="en-US" dirty="0"/>
              <a:t>and </a:t>
            </a:r>
            <a:r>
              <a:rPr lang="en-US" b="1" dirty="0"/>
              <a:t>CN_SDG_GLH</a:t>
            </a:r>
          </a:p>
          <a:p>
            <a:pPr lvl="1"/>
            <a:r>
              <a:rPr lang="en-US" dirty="0"/>
              <a:t>Ensure that the reporting type is correct for each dataflow: </a:t>
            </a:r>
            <a:r>
              <a:rPr lang="en-US" b="1" dirty="0"/>
              <a:t>N</a:t>
            </a:r>
            <a:r>
              <a:rPr lang="en-US" dirty="0"/>
              <a:t> for </a:t>
            </a:r>
            <a:r>
              <a:rPr lang="en-US" b="1" dirty="0"/>
              <a:t>DF_SDG_GLC</a:t>
            </a:r>
            <a:r>
              <a:rPr lang="en-US" dirty="0"/>
              <a:t>, and </a:t>
            </a:r>
            <a:r>
              <a:rPr lang="en-US" b="1" dirty="0"/>
              <a:t>G</a:t>
            </a:r>
            <a:r>
              <a:rPr lang="en-US" dirty="0"/>
              <a:t> for </a:t>
            </a:r>
            <a:r>
              <a:rPr lang="en-US" b="1" dirty="0"/>
              <a:t>DF_DSG_GLH</a:t>
            </a:r>
          </a:p>
          <a:p>
            <a:r>
              <a:rPr lang="en-US" dirty="0"/>
              <a:t>Series constraints: </a:t>
            </a:r>
            <a:r>
              <a:rPr lang="en-US" b="1" dirty="0"/>
              <a:t>CN_SERIES_SDG_GLC </a:t>
            </a:r>
            <a:r>
              <a:rPr lang="en-US" dirty="0"/>
              <a:t>and </a:t>
            </a:r>
            <a:r>
              <a:rPr lang="en-US" b="1" dirty="0"/>
              <a:t>CN_SERIES_SDG_GLH</a:t>
            </a:r>
          </a:p>
          <a:p>
            <a:pPr lvl="1"/>
            <a:r>
              <a:rPr lang="en-US" dirty="0"/>
              <a:t>Ensure that the dataset has valid combinations of dimensions</a:t>
            </a:r>
          </a:p>
          <a:p>
            <a:pPr lvl="1"/>
            <a:r>
              <a:rPr lang="en-US" dirty="0"/>
              <a:t>Valid disaggregation is provided for each SDG series</a:t>
            </a:r>
          </a:p>
          <a:p>
            <a:r>
              <a:rPr lang="en-US" dirty="0"/>
              <a:t>The Content Constraint Matrix helps visualize the content constraints and apply them in mapping SDG series</a:t>
            </a:r>
          </a:p>
        </p:txBody>
      </p:sp>
    </p:spTree>
    <p:extLst>
      <p:ext uri="{BB962C8B-B14F-4D97-AF65-F5344CB8AC3E}">
        <p14:creationId xmlns:p14="http://schemas.microsoft.com/office/powerpoint/2010/main" val="144927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30C8-CF7C-4CAC-B595-AF341C92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SDG Content Constraints Matrix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E8A23-DB2A-4005-8843-1F7DD5B2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Informal representation of SDG series content constraints in CSV/Excel</a:t>
            </a:r>
          </a:p>
          <a:p>
            <a:r>
              <a:rPr lang="en-US"/>
              <a:t>Can be used to determine how to correctly map an SDG series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612BE-0E6B-409B-A8BD-0694A9AC9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85" y="3429000"/>
            <a:ext cx="11122301" cy="19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1253-7CBA-45F8-B5A2-B0D8C213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Constraint Matrix: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67214-56B1-4927-856A-D26497716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110155"/>
            <a:ext cx="10942319" cy="40668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SERIES</a:t>
            </a:r>
          </a:p>
          <a:p>
            <a:r>
              <a:rPr lang="en-US" dirty="0"/>
              <a:t>Series name [for convenience, ignored in validation]</a:t>
            </a:r>
          </a:p>
          <a:p>
            <a:r>
              <a:rPr lang="en-US" dirty="0"/>
              <a:t>Unit Measure* (attribute)</a:t>
            </a:r>
          </a:p>
          <a:p>
            <a:r>
              <a:rPr lang="en-US" dirty="0"/>
              <a:t>Unit Multiplier* (attribute)</a:t>
            </a:r>
          </a:p>
          <a:p>
            <a:r>
              <a:rPr lang="en-US" dirty="0"/>
              <a:t>SEX, AGE, URBANISATION, COMPOSITE_BREAKDOWN, EDUCATION_LEV, DISABILITY_STATUS, OCCUPATION, INCOME_WEALTH_QUANTILE, PRODUCT, ACTIVITY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In SDMX 2.1, validation of attributes is not supported. Values for Unit of Measure and Unit Multiplier are listed for correct mapping, and will be enforced on import to SDG Lab.</a:t>
            </a:r>
          </a:p>
        </p:txBody>
      </p:sp>
    </p:spTree>
    <p:extLst>
      <p:ext uri="{BB962C8B-B14F-4D97-AF65-F5344CB8AC3E}">
        <p14:creationId xmlns:p14="http://schemas.microsoft.com/office/powerpoint/2010/main" val="43189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2CF4-9139-4E92-ADD2-C23AD5F5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Constraint Matrix: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B0EF-5987-473B-8EF6-8A71B553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Allowed disaggregation codes are listed for each series</a:t>
            </a:r>
          </a:p>
          <a:p>
            <a:r>
              <a:rPr lang="en-US" dirty="0"/>
              <a:t>One or more codes separated with semicolon (;)</a:t>
            </a:r>
          </a:p>
          <a:p>
            <a:pPr lvl="1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Y15T19;Y10T14</a:t>
            </a:r>
            <a:r>
              <a:rPr lang="en-US" dirty="0"/>
              <a:t> </a:t>
            </a:r>
          </a:p>
          <a:p>
            <a:r>
              <a:rPr lang="en-US" dirty="0"/>
              <a:t>Special value </a:t>
            </a:r>
            <a:r>
              <a:rPr lang="en-US" b="1" dirty="0"/>
              <a:t>ALL</a:t>
            </a:r>
            <a:r>
              <a:rPr lang="en-US" dirty="0"/>
              <a:t> means there are no restrictions on the corresponding dimension, i.e. all values are allowed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headEnd type="arrow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414A5477D46478353BF370E680E24" ma:contentTypeVersion="2" ma:contentTypeDescription="Create a new document." ma:contentTypeScope="" ma:versionID="9a082d1cbcd9434507d4b652d10ed0d2">
  <xsd:schema xmlns:xsd="http://www.w3.org/2001/XMLSchema" xmlns:xs="http://www.w3.org/2001/XMLSchema" xmlns:p="http://schemas.microsoft.com/office/2006/metadata/properties" xmlns:ns2="63b91fa1-1192-499e-9a43-16b72276a61b" targetNamespace="http://schemas.microsoft.com/office/2006/metadata/properties" ma:root="true" ma:fieldsID="845a45d5121d694c69a6459d3068fa1e" ns2:_="">
    <xsd:import namespace="63b91fa1-1192-499e-9a43-16b72276a6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91fa1-1192-499e-9a43-16b72276a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76B7E2-CCDA-49E9-852B-245692B20A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F1FBD-0872-4B5C-8358-6AB2A4613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b91fa1-1192-499e-9a43-16b72276a6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9EF7D3-8863-44C9-B74A-45171AB6C706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63b91fa1-1192-499e-9a43-16b72276a6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4985</TotalTime>
  <Words>622</Words>
  <Application>Microsoft Office PowerPoint</Application>
  <PresentationFormat>Widescreen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Roboto</vt:lpstr>
      <vt:lpstr>Office Theme</vt:lpstr>
      <vt:lpstr>Custom Design</vt:lpstr>
      <vt:lpstr>PowerPoint Presentation</vt:lpstr>
      <vt:lpstr>Diagram of SDG artefacts</vt:lpstr>
      <vt:lpstr>SDMX Validation</vt:lpstr>
      <vt:lpstr>Validation against the SDG DSD</vt:lpstr>
      <vt:lpstr>Validation against an SDG dataflow</vt:lpstr>
      <vt:lpstr>SDG Content Constraints</vt:lpstr>
      <vt:lpstr>SDG Content Constraints Matrix</vt:lpstr>
      <vt:lpstr>Content Constraint Matrix: Columns</vt:lpstr>
      <vt:lpstr>Content Constraint Matrix: Values</vt:lpstr>
      <vt:lpstr>Content Constraint matrix: example series</vt:lpstr>
      <vt:lpstr>SDG Lab validation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Jan-Willem Lammens</dc:creator>
  <cp:lastModifiedBy>Abdulla Gozalov</cp:lastModifiedBy>
  <cp:revision>124</cp:revision>
  <dcterms:created xsi:type="dcterms:W3CDTF">2019-04-05T03:01:40Z</dcterms:created>
  <dcterms:modified xsi:type="dcterms:W3CDTF">2022-06-17T17:36:04Z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0x01010039F414A5477D46478353BF370E680E24</vt:lpwstr>
  </property>
</Properties>
</file>